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76"/>
  </p:notesMasterIdLst>
  <p:sldIdLst>
    <p:sldId id="389" r:id="rId2"/>
    <p:sldId id="343" r:id="rId3"/>
    <p:sldId id="390" r:id="rId4"/>
    <p:sldId id="458" r:id="rId5"/>
    <p:sldId id="391" r:id="rId6"/>
    <p:sldId id="392" r:id="rId7"/>
    <p:sldId id="393" r:id="rId8"/>
    <p:sldId id="394" r:id="rId9"/>
    <p:sldId id="395" r:id="rId10"/>
    <p:sldId id="396" r:id="rId11"/>
    <p:sldId id="397" r:id="rId12"/>
    <p:sldId id="462" r:id="rId13"/>
    <p:sldId id="398" r:id="rId14"/>
    <p:sldId id="399" r:id="rId15"/>
    <p:sldId id="400" r:id="rId16"/>
    <p:sldId id="401" r:id="rId17"/>
    <p:sldId id="402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4" r:id="rId30"/>
    <p:sldId id="415" r:id="rId31"/>
    <p:sldId id="416" r:id="rId32"/>
    <p:sldId id="417" r:id="rId33"/>
    <p:sldId id="420" r:id="rId34"/>
    <p:sldId id="421" r:id="rId35"/>
    <p:sldId id="422" r:id="rId36"/>
    <p:sldId id="423" r:id="rId37"/>
    <p:sldId id="418" r:id="rId38"/>
    <p:sldId id="459" r:id="rId39"/>
    <p:sldId id="424" r:id="rId40"/>
    <p:sldId id="425" r:id="rId41"/>
    <p:sldId id="419" r:id="rId42"/>
    <p:sldId id="428" r:id="rId43"/>
    <p:sldId id="429" r:id="rId44"/>
    <p:sldId id="430" r:id="rId45"/>
    <p:sldId id="431" r:id="rId46"/>
    <p:sldId id="432" r:id="rId47"/>
    <p:sldId id="433" r:id="rId48"/>
    <p:sldId id="434" r:id="rId49"/>
    <p:sldId id="435" r:id="rId50"/>
    <p:sldId id="436" r:id="rId51"/>
    <p:sldId id="437" r:id="rId52"/>
    <p:sldId id="440" r:id="rId53"/>
    <p:sldId id="441" r:id="rId54"/>
    <p:sldId id="442" r:id="rId55"/>
    <p:sldId id="443" r:id="rId56"/>
    <p:sldId id="446" r:id="rId57"/>
    <p:sldId id="447" r:id="rId58"/>
    <p:sldId id="444" r:id="rId59"/>
    <p:sldId id="448" r:id="rId60"/>
    <p:sldId id="449" r:id="rId61"/>
    <p:sldId id="450" r:id="rId62"/>
    <p:sldId id="454" r:id="rId63"/>
    <p:sldId id="455" r:id="rId64"/>
    <p:sldId id="452" r:id="rId65"/>
    <p:sldId id="453" r:id="rId66"/>
    <p:sldId id="460" r:id="rId67"/>
    <p:sldId id="456" r:id="rId68"/>
    <p:sldId id="457" r:id="rId69"/>
    <p:sldId id="463" r:id="rId70"/>
    <p:sldId id="465" r:id="rId71"/>
    <p:sldId id="464" r:id="rId72"/>
    <p:sldId id="466" r:id="rId73"/>
    <p:sldId id="426" r:id="rId74"/>
    <p:sldId id="461" r:id="rId75"/>
  </p:sldIdLst>
  <p:sldSz cx="18288000" cy="10287000"/>
  <p:notesSz cx="6858000" cy="9144000"/>
  <p:embeddedFontLst>
    <p:embeddedFont>
      <p:font typeface="Aharoni" panose="02010803020104030203" pitchFamily="2" charset="-79"/>
      <p:bold r:id="rId77"/>
    </p:embeddedFont>
    <p:embeddedFont>
      <p:font typeface="Cascadia Code SemiBold" panose="020B0609020000020004" pitchFamily="34" charset="0"/>
      <p:regular r:id="rId78"/>
      <p:bold r:id="rId79"/>
      <p:italic r:id="rId80"/>
      <p:boldItalic r:id="rId81"/>
    </p:embeddedFont>
    <p:embeddedFont>
      <p:font typeface="Cascadia Code SemiLight" panose="020B0609020000020004" pitchFamily="34" charset="0"/>
      <p:regular r:id="rId82"/>
      <p:bold r:id="rId83"/>
      <p:italic r:id="rId84"/>
    </p:embeddedFont>
    <p:embeddedFont>
      <p:font typeface="Dank Mono" pitchFamily="2" charset="77"/>
      <p:regular r:id="rId85"/>
      <p:bold r:id="rId86"/>
      <p:italic r:id="rId87"/>
    </p:embeddedFont>
    <p:embeddedFont>
      <p:font typeface="Google Sans" panose="020B0503030502040204" pitchFamily="34" charset="0"/>
      <p:regular r:id="rId88"/>
      <p:bold r:id="rId89"/>
      <p:italic r:id="rId90"/>
      <p:boldItalic r:id="rId91"/>
    </p:embeddedFont>
    <p:embeddedFont>
      <p:font typeface="Google Sans Medium" panose="020B0603030502040204" pitchFamily="34" charset="0"/>
      <p:regular r:id="rId92"/>
      <p:bold r:id="rId93"/>
      <p:italic r:id="rId94"/>
      <p:boldItalic r:id="rId95"/>
    </p:embeddedFont>
    <p:embeddedFont>
      <p:font typeface="Google Sans Mono" panose="020B0509030202040204" pitchFamily="49" charset="0"/>
      <p:regular r:id="rId96"/>
      <p:bold r:id="rId97"/>
      <p:italic r:id="rId98"/>
      <p:boldItalic r:id="rId99"/>
    </p:embeddedFont>
    <p:embeddedFont>
      <p:font typeface="Google Sans Text" panose="020B0503030502040204" pitchFamily="34" charset="0"/>
      <p:regular r:id="rId100"/>
      <p:bold r:id="rId101"/>
      <p:italic r:id="rId102"/>
      <p:boldItalic r:id="rId103"/>
    </p:embeddedFont>
    <p:embeddedFont>
      <p:font typeface="Google Sans Text Medium" panose="020B0503030502040204" pitchFamily="34" charset="0"/>
      <p:regular r:id="rId104"/>
      <p:bold r:id="rId105"/>
      <p:italic r:id="rId106"/>
      <p:boldItalic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resentation" id="{03E5412B-759D-894F-BC6B-1FB486F5DDEA}">
          <p14:sldIdLst>
            <p14:sldId id="389"/>
            <p14:sldId id="343"/>
            <p14:sldId id="390"/>
            <p14:sldId id="458"/>
            <p14:sldId id="391"/>
            <p14:sldId id="392"/>
            <p14:sldId id="393"/>
            <p14:sldId id="394"/>
            <p14:sldId id="395"/>
            <p14:sldId id="396"/>
            <p14:sldId id="397"/>
            <p14:sldId id="462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20"/>
            <p14:sldId id="421"/>
            <p14:sldId id="422"/>
            <p14:sldId id="423"/>
            <p14:sldId id="418"/>
            <p14:sldId id="459"/>
            <p14:sldId id="424"/>
            <p14:sldId id="425"/>
            <p14:sldId id="419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40"/>
            <p14:sldId id="441"/>
            <p14:sldId id="442"/>
            <p14:sldId id="443"/>
            <p14:sldId id="446"/>
            <p14:sldId id="447"/>
            <p14:sldId id="444"/>
            <p14:sldId id="448"/>
            <p14:sldId id="449"/>
            <p14:sldId id="450"/>
            <p14:sldId id="454"/>
            <p14:sldId id="455"/>
            <p14:sldId id="452"/>
            <p14:sldId id="453"/>
            <p14:sldId id="460"/>
            <p14:sldId id="456"/>
            <p14:sldId id="457"/>
            <p14:sldId id="463"/>
            <p14:sldId id="465"/>
            <p14:sldId id="464"/>
            <p14:sldId id="466"/>
            <p14:sldId id="426"/>
            <p14:sldId id="461"/>
          </p14:sldIdLst>
        </p14:section>
        <p14:section name="Template" id="{8D49B559-B30E-D849-B597-CB828DFBC56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224">
          <p15:clr>
            <a:srgbClr val="F4CCCC"/>
          </p15:clr>
        </p15:guide>
        <p15:guide id="2" orient="horz" pos="449">
          <p15:clr>
            <a:srgbClr val="F4CCCC"/>
          </p15:clr>
        </p15:guide>
        <p15:guide id="3" orient="horz" pos="6336">
          <p15:clr>
            <a:srgbClr val="F4CCCC"/>
          </p15:clr>
        </p15:guide>
        <p15:guide id="4" orient="horz" pos="6038">
          <p15:clr>
            <a:srgbClr val="F4CCCC"/>
          </p15:clr>
        </p15:guide>
        <p15:guide id="5" pos="449">
          <p15:clr>
            <a:srgbClr val="F4CCCC"/>
          </p15:clr>
        </p15:guide>
        <p15:guide id="6" pos="1968">
          <p15:clr>
            <a:srgbClr val="F4CCCC"/>
          </p15:clr>
        </p15:guide>
        <p15:guide id="7" pos="2264">
          <p15:clr>
            <a:srgbClr val="F4CCCC"/>
          </p15:clr>
        </p15:guide>
        <p15:guide id="8" pos="3792">
          <p15:clr>
            <a:srgbClr val="F4CCCC"/>
          </p15:clr>
        </p15:guide>
        <p15:guide id="9" pos="1672">
          <p15:clr>
            <a:srgbClr val="F4CCCC"/>
          </p15:clr>
        </p15:guide>
        <p15:guide id="10" pos="5616">
          <p15:clr>
            <a:srgbClr val="F4CCCC"/>
          </p15:clr>
        </p15:guide>
        <p15:guide id="11" pos="5904">
          <p15:clr>
            <a:srgbClr val="F4CCCC"/>
          </p15:clr>
        </p15:guide>
        <p15:guide id="12" pos="7436">
          <p15:clr>
            <a:srgbClr val="F4CCCC"/>
          </p15:clr>
        </p15:guide>
        <p15:guide id="13" pos="7728">
          <p15:clr>
            <a:srgbClr val="F4CCCC"/>
          </p15:clr>
        </p15:guide>
        <p15:guide id="14" pos="9247">
          <p15:clr>
            <a:srgbClr val="F4CCCC"/>
          </p15:clr>
        </p15:guide>
        <p15:guide id="15" pos="9552">
          <p15:clr>
            <a:srgbClr val="F4CCCC"/>
          </p15:clr>
        </p15:guide>
        <p15:guide id="16" orient="horz" pos="5400">
          <p15:clr>
            <a:srgbClr val="F4CCCC"/>
          </p15:clr>
        </p15:guide>
        <p15:guide id="17" orient="horz" pos="5464">
          <p15:clr>
            <a:srgbClr val="747775"/>
          </p15:clr>
        </p15:guide>
        <p15:guide id="18" pos="247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420"/>
    <a:srgbClr val="191821"/>
    <a:srgbClr val="14111F"/>
    <a:srgbClr val="E90464"/>
    <a:srgbClr val="6241DF"/>
    <a:srgbClr val="5C44E4"/>
    <a:srgbClr val="F637E3"/>
    <a:srgbClr val="F11653"/>
    <a:srgbClr val="6737E9"/>
    <a:srgbClr val="851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776F23-2624-6541-A899-967AAA7EA39D}" v="36" dt="2024-11-01T18:50:28.787"/>
  </p1510:revLst>
</p1510:revInfo>
</file>

<file path=ppt/tableStyles.xml><?xml version="1.0" encoding="utf-8"?>
<a:tblStyleLst xmlns:a="http://schemas.openxmlformats.org/drawingml/2006/main" def="{C31E6268-6350-4A3C-AA40-99D0E8DDCA42}">
  <a:tblStyle styleId="{C31E6268-6350-4A3C-AA40-99D0E8DDCA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84"/>
    <p:restoredTop sz="94694"/>
  </p:normalViewPr>
  <p:slideViewPr>
    <p:cSldViewPr snapToGrid="0">
      <p:cViewPr varScale="1">
        <p:scale>
          <a:sx n="88" d="100"/>
          <a:sy n="88" d="100"/>
        </p:scale>
        <p:origin x="224" y="624"/>
      </p:cViewPr>
      <p:guideLst>
        <p:guide orient="horz" pos="1224"/>
        <p:guide orient="horz" pos="449"/>
        <p:guide orient="horz" pos="6336"/>
        <p:guide orient="horz" pos="6038"/>
        <p:guide pos="449"/>
        <p:guide pos="1968"/>
        <p:guide pos="2264"/>
        <p:guide pos="3792"/>
        <p:guide pos="1672"/>
        <p:guide pos="5616"/>
        <p:guide pos="5904"/>
        <p:guide pos="7436"/>
        <p:guide pos="7728"/>
        <p:guide pos="9247"/>
        <p:guide pos="9552"/>
        <p:guide orient="horz" pos="5400"/>
        <p:guide orient="horz" pos="5464"/>
        <p:guide pos="24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12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font" Target="fonts/font3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102" Type="http://schemas.openxmlformats.org/officeDocument/2006/relationships/font" Target="fonts/font26.fntdata"/><Relationship Id="rId5" Type="http://schemas.openxmlformats.org/officeDocument/2006/relationships/slide" Target="slides/slide4.xml"/><Relationship Id="rId90" Type="http://schemas.openxmlformats.org/officeDocument/2006/relationships/font" Target="fonts/font14.fntdata"/><Relationship Id="rId95" Type="http://schemas.openxmlformats.org/officeDocument/2006/relationships/font" Target="fonts/font1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7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5.fntdata"/><Relationship Id="rId96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font" Target="fonts/font18.fntdata"/><Relationship Id="rId99" Type="http://schemas.openxmlformats.org/officeDocument/2006/relationships/font" Target="fonts/font23.fntdata"/><Relationship Id="rId101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97" Type="http://schemas.openxmlformats.org/officeDocument/2006/relationships/font" Target="fonts/font21.fntdata"/><Relationship Id="rId104" Type="http://schemas.openxmlformats.org/officeDocument/2006/relationships/font" Target="fonts/font2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1.fntdata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.fntdata"/><Relationship Id="rId100" Type="http://schemas.openxmlformats.org/officeDocument/2006/relationships/font" Target="fonts/font24.fntdata"/><Relationship Id="rId105" Type="http://schemas.openxmlformats.org/officeDocument/2006/relationships/font" Target="fonts/font2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7.fntdata"/><Relationship Id="rId98" Type="http://schemas.openxmlformats.org/officeDocument/2006/relationships/font" Target="fonts/font2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133acde25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133acde25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>
          <a:extLst>
            <a:ext uri="{FF2B5EF4-FFF2-40B4-BE49-F238E27FC236}">
              <a16:creationId xmlns:a16="http://schemas.microsoft.com/office/drawing/2014/main" id="{D0E53883-4AE7-EF92-2902-37EC946E5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278e4f8a13_0_713:notes">
            <a:extLst>
              <a:ext uri="{FF2B5EF4-FFF2-40B4-BE49-F238E27FC236}">
                <a16:creationId xmlns:a16="http://schemas.microsoft.com/office/drawing/2014/main" id="{55974E69-5DB1-AB5C-8C6A-18394773E0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278e4f8a13_0_713:notes">
            <a:extLst>
              <a:ext uri="{FF2B5EF4-FFF2-40B4-BE49-F238E27FC236}">
                <a16:creationId xmlns:a16="http://schemas.microsoft.com/office/drawing/2014/main" id="{2E6145E3-F0D3-B1B4-ECD0-2DB6F14E7D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590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205ED3EF-6A83-0F3F-D27C-E8F833F98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f133acde25_5_2396:notes">
            <a:extLst>
              <a:ext uri="{FF2B5EF4-FFF2-40B4-BE49-F238E27FC236}">
                <a16:creationId xmlns:a16="http://schemas.microsoft.com/office/drawing/2014/main" id="{53DE655B-A136-BB96-3EDC-4E79C7B851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f133acde25_5_2396:notes">
            <a:extLst>
              <a:ext uri="{FF2B5EF4-FFF2-40B4-BE49-F238E27FC236}">
                <a16:creationId xmlns:a16="http://schemas.microsoft.com/office/drawing/2014/main" id="{92AF5145-DED6-AF37-B1CF-85153940C9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189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EB397D1F-1C37-9E8B-E637-F09206B2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d12dc9a42d_0_48:notes">
            <a:extLst>
              <a:ext uri="{FF2B5EF4-FFF2-40B4-BE49-F238E27FC236}">
                <a16:creationId xmlns:a16="http://schemas.microsoft.com/office/drawing/2014/main" id="{7A1E9AC5-3F5C-4DB1-7BD9-8178A1CE88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d12dc9a42d_0_48:notes">
            <a:extLst>
              <a:ext uri="{FF2B5EF4-FFF2-40B4-BE49-F238E27FC236}">
                <a16:creationId xmlns:a16="http://schemas.microsoft.com/office/drawing/2014/main" id="{47862BBC-165E-DE82-A1D0-041968D601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774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EA87E68D-F86A-A3DE-35D6-48A8249A2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f133acde25_5_2396:notes">
            <a:extLst>
              <a:ext uri="{FF2B5EF4-FFF2-40B4-BE49-F238E27FC236}">
                <a16:creationId xmlns:a16="http://schemas.microsoft.com/office/drawing/2014/main" id="{F56D9F19-DA52-766A-3EE6-982DF25FDE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f133acde25_5_2396:notes">
            <a:extLst>
              <a:ext uri="{FF2B5EF4-FFF2-40B4-BE49-F238E27FC236}">
                <a16:creationId xmlns:a16="http://schemas.microsoft.com/office/drawing/2014/main" id="{9C74770C-A511-2189-F365-8351E1EB5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870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8A555717-D910-EB93-2DB6-4F4B5397B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f133acde25_5_2396:notes">
            <a:extLst>
              <a:ext uri="{FF2B5EF4-FFF2-40B4-BE49-F238E27FC236}">
                <a16:creationId xmlns:a16="http://schemas.microsoft.com/office/drawing/2014/main" id="{0387F59A-C335-2B33-C239-8AA80AEACE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f133acde25_5_2396:notes">
            <a:extLst>
              <a:ext uri="{FF2B5EF4-FFF2-40B4-BE49-F238E27FC236}">
                <a16:creationId xmlns:a16="http://schemas.microsoft.com/office/drawing/2014/main" id="{BF256517-31C6-2E07-E383-B7E51EE0E9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948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2536188D-610E-EF63-E8F3-07A9A7C4A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d12dc9a42d_0_48:notes">
            <a:extLst>
              <a:ext uri="{FF2B5EF4-FFF2-40B4-BE49-F238E27FC236}">
                <a16:creationId xmlns:a16="http://schemas.microsoft.com/office/drawing/2014/main" id="{C788A34A-DB1A-6706-422C-514F310373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d12dc9a42d_0_48:notes">
            <a:extLst>
              <a:ext uri="{FF2B5EF4-FFF2-40B4-BE49-F238E27FC236}">
                <a16:creationId xmlns:a16="http://schemas.microsoft.com/office/drawing/2014/main" id="{4F73E52F-FD48-3CB4-7017-FEB4E47FB6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822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D63A1F63-234C-CA5F-D885-A566F1925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d12dc9a42d_0_48:notes">
            <a:extLst>
              <a:ext uri="{FF2B5EF4-FFF2-40B4-BE49-F238E27FC236}">
                <a16:creationId xmlns:a16="http://schemas.microsoft.com/office/drawing/2014/main" id="{3CE3A068-EAC1-FBA2-3755-C53E43E284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d12dc9a42d_0_48:notes">
            <a:extLst>
              <a:ext uri="{FF2B5EF4-FFF2-40B4-BE49-F238E27FC236}">
                <a16:creationId xmlns:a16="http://schemas.microsoft.com/office/drawing/2014/main" id="{F8B35779-5ECC-C0EA-F910-A4683A70E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00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>
          <a:extLst>
            <a:ext uri="{FF2B5EF4-FFF2-40B4-BE49-F238E27FC236}">
              <a16:creationId xmlns:a16="http://schemas.microsoft.com/office/drawing/2014/main" id="{2C54126A-6E63-401C-F962-5111B5A3D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278e4f8a13_0_713:notes">
            <a:extLst>
              <a:ext uri="{FF2B5EF4-FFF2-40B4-BE49-F238E27FC236}">
                <a16:creationId xmlns:a16="http://schemas.microsoft.com/office/drawing/2014/main" id="{CFF83287-DB0A-9E6F-10C0-2378373328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278e4f8a13_0_713:notes">
            <a:extLst>
              <a:ext uri="{FF2B5EF4-FFF2-40B4-BE49-F238E27FC236}">
                <a16:creationId xmlns:a16="http://schemas.microsoft.com/office/drawing/2014/main" id="{7B4CF6DB-D221-68D3-4689-0456932D6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438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BCE98CE2-C103-0A2B-F9E7-76BC9BDE0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f133acde25_5_2396:notes">
            <a:extLst>
              <a:ext uri="{FF2B5EF4-FFF2-40B4-BE49-F238E27FC236}">
                <a16:creationId xmlns:a16="http://schemas.microsoft.com/office/drawing/2014/main" id="{C695DF00-E047-8824-E267-D0BEFA5711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f133acde25_5_2396:notes">
            <a:extLst>
              <a:ext uri="{FF2B5EF4-FFF2-40B4-BE49-F238E27FC236}">
                <a16:creationId xmlns:a16="http://schemas.microsoft.com/office/drawing/2014/main" id="{AC9E84BA-FCD3-F38E-C026-C65602AE1B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136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882DEDBC-7225-309D-7B6F-8E4CFDF9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f133acde25_5_2396:notes">
            <a:extLst>
              <a:ext uri="{FF2B5EF4-FFF2-40B4-BE49-F238E27FC236}">
                <a16:creationId xmlns:a16="http://schemas.microsoft.com/office/drawing/2014/main" id="{2F8C9A68-E0FD-2BAA-11E0-1B8AE3D5D2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f133acde25_5_2396:notes">
            <a:extLst>
              <a:ext uri="{FF2B5EF4-FFF2-40B4-BE49-F238E27FC236}">
                <a16:creationId xmlns:a16="http://schemas.microsoft.com/office/drawing/2014/main" id="{EEA22D3F-1866-43A5-C7B1-DA83967223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840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SB  and Angular Logo</a:t>
            </a:r>
          </a:p>
          <a:p>
            <a:r>
              <a:rPr lang="en-US" dirty="0"/>
              <a:t>Add link to the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50180-647A-408C-B53B-B0482FC07A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193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A7296798-CE05-8F96-71DD-DCF97A4F2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f133acde25_5_2396:notes">
            <a:extLst>
              <a:ext uri="{FF2B5EF4-FFF2-40B4-BE49-F238E27FC236}">
                <a16:creationId xmlns:a16="http://schemas.microsoft.com/office/drawing/2014/main" id="{92E235F8-F9CC-1BDB-6F25-D5649ACE72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f133acde25_5_2396:notes">
            <a:extLst>
              <a:ext uri="{FF2B5EF4-FFF2-40B4-BE49-F238E27FC236}">
                <a16:creationId xmlns:a16="http://schemas.microsoft.com/office/drawing/2014/main" id="{54F549FC-3100-D67D-F6AE-D3E8E7AAC2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254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>
          <a:extLst>
            <a:ext uri="{FF2B5EF4-FFF2-40B4-BE49-F238E27FC236}">
              <a16:creationId xmlns:a16="http://schemas.microsoft.com/office/drawing/2014/main" id="{A4856D15-3F91-780B-45BC-C36658291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278e4f8a13_0_713:notes">
            <a:extLst>
              <a:ext uri="{FF2B5EF4-FFF2-40B4-BE49-F238E27FC236}">
                <a16:creationId xmlns:a16="http://schemas.microsoft.com/office/drawing/2014/main" id="{14FB21DF-CD78-91D3-EAB3-B5E1CEADDC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278e4f8a13_0_713:notes">
            <a:extLst>
              <a:ext uri="{FF2B5EF4-FFF2-40B4-BE49-F238E27FC236}">
                <a16:creationId xmlns:a16="http://schemas.microsoft.com/office/drawing/2014/main" id="{2F432B74-0803-C21E-30A1-B9740E21CD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31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3FA4D5CC-AF05-8F63-30B1-E8415E751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d12dc9a42d_0_48:notes">
            <a:extLst>
              <a:ext uri="{FF2B5EF4-FFF2-40B4-BE49-F238E27FC236}">
                <a16:creationId xmlns:a16="http://schemas.microsoft.com/office/drawing/2014/main" id="{8CB3D4E1-6916-B4B5-451E-729AB6BDE2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d12dc9a42d_0_48:notes">
            <a:extLst>
              <a:ext uri="{FF2B5EF4-FFF2-40B4-BE49-F238E27FC236}">
                <a16:creationId xmlns:a16="http://schemas.microsoft.com/office/drawing/2014/main" id="{D506802F-883B-62A1-BD04-03A3051E1A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136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394EB86E-E9E2-0CDF-8844-E5AFD0F71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f133acde25_5_2396:notes">
            <a:extLst>
              <a:ext uri="{FF2B5EF4-FFF2-40B4-BE49-F238E27FC236}">
                <a16:creationId xmlns:a16="http://schemas.microsoft.com/office/drawing/2014/main" id="{840C8B9D-9917-C30B-853C-2633AE8EEA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f133acde25_5_2396:notes">
            <a:extLst>
              <a:ext uri="{FF2B5EF4-FFF2-40B4-BE49-F238E27FC236}">
                <a16:creationId xmlns:a16="http://schemas.microsoft.com/office/drawing/2014/main" id="{594278FD-6A63-D540-B38C-A4A6122D7F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399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2E05E125-C759-AF88-274D-CE2D026E0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f133acde25_5_2396:notes">
            <a:extLst>
              <a:ext uri="{FF2B5EF4-FFF2-40B4-BE49-F238E27FC236}">
                <a16:creationId xmlns:a16="http://schemas.microsoft.com/office/drawing/2014/main" id="{E0313892-9342-FDE7-9014-0E9951B69F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f133acde25_5_2396:notes">
            <a:extLst>
              <a:ext uri="{FF2B5EF4-FFF2-40B4-BE49-F238E27FC236}">
                <a16:creationId xmlns:a16="http://schemas.microsoft.com/office/drawing/2014/main" id="{D3C09FC3-FC46-F050-C931-85FA28D5FA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Podemos </a:t>
            </a:r>
            <a:r>
              <a:rPr lang="en-US" dirty="0" err="1">
                <a:solidFill>
                  <a:schemeClr val="dk1"/>
                </a:solidFill>
              </a:rPr>
              <a:t>crear</a:t>
            </a:r>
            <a:r>
              <a:rPr lang="en-US" dirty="0">
                <a:solidFill>
                  <a:schemeClr val="dk1"/>
                </a:solidFill>
              </a:rPr>
              <a:t> UI </a:t>
            </a:r>
            <a:r>
              <a:rPr lang="en-US" dirty="0" err="1">
                <a:solidFill>
                  <a:schemeClr val="dk1"/>
                </a:solidFill>
              </a:rPr>
              <a:t>Optimista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ddebido</a:t>
            </a:r>
            <a:r>
              <a:rPr lang="en-US" dirty="0">
                <a:solidFill>
                  <a:schemeClr val="dk1"/>
                </a:solidFill>
              </a:rPr>
              <a:t> a que Podemos </a:t>
            </a:r>
            <a:r>
              <a:rPr lang="en-US" dirty="0" err="1">
                <a:solidFill>
                  <a:schemeClr val="dk1"/>
                </a:solidFill>
              </a:rPr>
              <a:t>reflejar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cambiios</a:t>
            </a:r>
            <a:r>
              <a:rPr lang="en-US" dirty="0">
                <a:solidFill>
                  <a:schemeClr val="dk1"/>
                </a:solidFill>
              </a:rPr>
              <a:t> sin </a:t>
            </a:r>
            <a:r>
              <a:rPr lang="en-US" dirty="0" err="1">
                <a:solidFill>
                  <a:schemeClr val="dk1"/>
                </a:solidFill>
              </a:rPr>
              <a:t>tener</a:t>
            </a:r>
            <a:r>
              <a:rPr lang="en-US" dirty="0">
                <a:solidFill>
                  <a:schemeClr val="dk1"/>
                </a:solidFill>
              </a:rPr>
              <a:t> ques </a:t>
            </a:r>
            <a:r>
              <a:rPr lang="en-US" dirty="0" err="1">
                <a:solidFill>
                  <a:schemeClr val="dk1"/>
                </a:solidFill>
              </a:rPr>
              <a:t>esperar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respuesta</a:t>
            </a:r>
            <a:r>
              <a:rPr lang="en-US" dirty="0">
                <a:solidFill>
                  <a:schemeClr val="dk1"/>
                </a:solidFill>
              </a:rPr>
              <a:t> del </a:t>
            </a:r>
            <a:r>
              <a:rPr lang="en-US" dirty="0" err="1">
                <a:solidFill>
                  <a:schemeClr val="dk1"/>
                </a:solidFill>
              </a:rPr>
              <a:t>servidor</a:t>
            </a:r>
            <a:r>
              <a:rPr lang="en-US" dirty="0">
                <a:solidFill>
                  <a:schemeClr val="dk1"/>
                </a:solidFill>
              </a:rPr>
              <a:t>,  y </a:t>
            </a:r>
            <a:r>
              <a:rPr lang="en-US" dirty="0" err="1">
                <a:solidFill>
                  <a:schemeClr val="dk1"/>
                </a:solidFill>
              </a:rPr>
              <a:t>esto</a:t>
            </a:r>
            <a:r>
              <a:rPr lang="en-US" dirty="0">
                <a:solidFill>
                  <a:schemeClr val="dk1"/>
                </a:solidFill>
              </a:rPr>
              <a:t> no da </a:t>
            </a:r>
            <a:r>
              <a:rPr lang="en-US" dirty="0" err="1">
                <a:solidFill>
                  <a:schemeClr val="dk1"/>
                </a:solidFill>
              </a:rPr>
              <a:t>una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mejor</a:t>
            </a:r>
            <a:r>
              <a:rPr lang="en-US" dirty="0">
                <a:solidFill>
                  <a:schemeClr val="dk1"/>
                </a:solidFill>
              </a:rPr>
              <a:t> ux.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 Tambien </a:t>
            </a:r>
            <a:r>
              <a:rPr lang="en-US" dirty="0" err="1">
                <a:solidFill>
                  <a:schemeClr val="dk1"/>
                </a:solidFill>
              </a:rPr>
              <a:t>logramos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tener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estado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sincronizado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todos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nuestros</a:t>
            </a:r>
            <a:r>
              <a:rPr lang="en-US" dirty="0">
                <a:solidFill>
                  <a:schemeClr val="dk1"/>
                </a:solidFill>
              </a:rPr>
              <a:t> components </a:t>
            </a:r>
            <a:r>
              <a:rPr lang="en-US" dirty="0" err="1">
                <a:solidFill>
                  <a:schemeClr val="dk1"/>
                </a:solidFill>
              </a:rPr>
              <a:t>ya</a:t>
            </a:r>
            <a:r>
              <a:rPr lang="en-US" dirty="0">
                <a:solidFill>
                  <a:schemeClr val="dk1"/>
                </a:solidFill>
              </a:rPr>
              <a:t> que  </a:t>
            </a:r>
            <a:r>
              <a:rPr lang="en-US" dirty="0" err="1">
                <a:solidFill>
                  <a:schemeClr val="dk1"/>
                </a:solidFill>
              </a:rPr>
              <a:t>estamos</a:t>
            </a:r>
            <a:r>
              <a:rPr lang="en-US" dirty="0">
                <a:solidFill>
                  <a:schemeClr val="dk1"/>
                </a:solidFill>
              </a:rPr>
              <a:t> la </a:t>
            </a:r>
            <a:r>
              <a:rPr lang="en-US" dirty="0" err="1">
                <a:solidFill>
                  <a:schemeClr val="dk1"/>
                </a:solidFill>
              </a:rPr>
              <a:t>misma</a:t>
            </a:r>
            <a:r>
              <a:rPr lang="en-US" dirty="0">
                <a:solidFill>
                  <a:schemeClr val="dk1"/>
                </a:solidFill>
              </a:rPr>
              <a:t> Fuente y </a:t>
            </a:r>
            <a:r>
              <a:rPr lang="en-US" dirty="0" err="1">
                <a:solidFill>
                  <a:schemeClr val="dk1"/>
                </a:solidFill>
              </a:rPr>
              <a:t>como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consecuencia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nos</a:t>
            </a:r>
            <a:r>
              <a:rPr lang="en-US" dirty="0">
                <a:solidFill>
                  <a:schemeClr val="dk1"/>
                </a:solidFill>
              </a:rPr>
              <a:t> da </a:t>
            </a:r>
            <a:r>
              <a:rPr lang="en-US" dirty="0" err="1">
                <a:solidFill>
                  <a:schemeClr val="dk1"/>
                </a:solidFill>
              </a:rPr>
              <a:t>unas</a:t>
            </a:r>
            <a:r>
              <a:rPr lang="en-US" dirty="0">
                <a:solidFill>
                  <a:schemeClr val="dk1"/>
                </a:solidFill>
              </a:rPr>
              <a:t> cargas mas </a:t>
            </a:r>
            <a:r>
              <a:rPr lang="en-US" dirty="0" err="1">
                <a:solidFill>
                  <a:schemeClr val="dk1"/>
                </a:solidFill>
              </a:rPr>
              <a:t>eficientes</a:t>
            </a:r>
            <a:r>
              <a:rPr lang="en-US" dirty="0">
                <a:solidFill>
                  <a:schemeClr val="dk1"/>
                </a:solidFill>
              </a:rPr>
              <a:t>.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Por ultimo es mas </a:t>
            </a:r>
            <a:r>
              <a:rPr lang="en-US" dirty="0" err="1">
                <a:solidFill>
                  <a:schemeClr val="dk1"/>
                </a:solidFill>
              </a:rPr>
              <a:t>facil</a:t>
            </a:r>
            <a:r>
              <a:rPr lang="en-US" dirty="0">
                <a:solidFill>
                  <a:schemeClr val="dk1"/>
                </a:solidFill>
              </a:rPr>
              <a:t> de </a:t>
            </a:r>
            <a:r>
              <a:rPr lang="en-US" dirty="0" err="1">
                <a:solidFill>
                  <a:schemeClr val="dk1"/>
                </a:solidFill>
              </a:rPr>
              <a:t>testeaar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ya</a:t>
            </a:r>
            <a:r>
              <a:rPr lang="en-US" dirty="0">
                <a:solidFill>
                  <a:schemeClr val="dk1"/>
                </a:solidFill>
              </a:rPr>
              <a:t> que </a:t>
            </a:r>
            <a:r>
              <a:rPr lang="en-US" dirty="0" err="1">
                <a:solidFill>
                  <a:schemeClr val="dk1"/>
                </a:solidFill>
              </a:rPr>
              <a:t>el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estado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estara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desacoplado</a:t>
            </a:r>
            <a:r>
              <a:rPr lang="en-US" dirty="0">
                <a:solidFill>
                  <a:schemeClr val="dk1"/>
                </a:solidFill>
              </a:rPr>
              <a:t> de </a:t>
            </a:r>
            <a:r>
              <a:rPr lang="en-US" dirty="0" err="1">
                <a:solidFill>
                  <a:schemeClr val="dk1"/>
                </a:solidFill>
              </a:rPr>
              <a:t>los</a:t>
            </a:r>
            <a:r>
              <a:rPr lang="en-US" dirty="0">
                <a:solidFill>
                  <a:schemeClr val="dk1"/>
                </a:solidFill>
              </a:rPr>
              <a:t> components.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4131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31B50943-ABF7-D117-A4E8-B9CE8F016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d12dc9a42d_0_48:notes">
            <a:extLst>
              <a:ext uri="{FF2B5EF4-FFF2-40B4-BE49-F238E27FC236}">
                <a16:creationId xmlns:a16="http://schemas.microsoft.com/office/drawing/2014/main" id="{28068317-035C-1DC3-F71F-33DE1734C0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d12dc9a42d_0_48:notes">
            <a:extLst>
              <a:ext uri="{FF2B5EF4-FFF2-40B4-BE49-F238E27FC236}">
                <a16:creationId xmlns:a16="http://schemas.microsoft.com/office/drawing/2014/main" id="{DC5B8E51-E835-7E70-CBF0-A630822BD6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712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4B3A3884-1D0E-6764-5FD6-916F2E3A8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d12dc9a42d_0_48:notes">
            <a:extLst>
              <a:ext uri="{FF2B5EF4-FFF2-40B4-BE49-F238E27FC236}">
                <a16:creationId xmlns:a16="http://schemas.microsoft.com/office/drawing/2014/main" id="{434552A4-7A38-3346-A346-A9FB6D6A8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d12dc9a42d_0_48:notes">
            <a:extLst>
              <a:ext uri="{FF2B5EF4-FFF2-40B4-BE49-F238E27FC236}">
                <a16:creationId xmlns:a16="http://schemas.microsoft.com/office/drawing/2014/main" id="{BA37EA7A-1AE6-94D3-C673-BEB1C3A447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331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5176FBCF-45DE-E740-DBBB-783196232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d12dc9a42d_0_48:notes">
            <a:extLst>
              <a:ext uri="{FF2B5EF4-FFF2-40B4-BE49-F238E27FC236}">
                <a16:creationId xmlns:a16="http://schemas.microsoft.com/office/drawing/2014/main" id="{42C67F67-22FB-DA66-6ECC-301EE6FD89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d12dc9a42d_0_48:notes">
            <a:extLst>
              <a:ext uri="{FF2B5EF4-FFF2-40B4-BE49-F238E27FC236}">
                <a16:creationId xmlns:a16="http://schemas.microsoft.com/office/drawing/2014/main" id="{0C4CABEB-F4B0-7C3A-BE6B-BCFAA2D36F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88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55313C1A-413A-2E12-CC90-596BC21AD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d12dc9a42d_0_48:notes">
            <a:extLst>
              <a:ext uri="{FF2B5EF4-FFF2-40B4-BE49-F238E27FC236}">
                <a16:creationId xmlns:a16="http://schemas.microsoft.com/office/drawing/2014/main" id="{9E7963E8-907E-2531-2AC6-9A3CA083D3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d12dc9a42d_0_48:notes">
            <a:extLst>
              <a:ext uri="{FF2B5EF4-FFF2-40B4-BE49-F238E27FC236}">
                <a16:creationId xmlns:a16="http://schemas.microsoft.com/office/drawing/2014/main" id="{66454748-E41C-6BC5-4ADB-47A88E584D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811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al: chapter">
  <p:cSld name="CUSTOM_20">
    <p:bg>
      <p:bgPr>
        <a:solidFill>
          <a:srgbClr val="181818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94947" y="481132"/>
            <a:ext cx="3219900" cy="4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Google Sans Mono"/>
              <a:buNone/>
              <a:defRPr sz="13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Google Sans Mono"/>
              <a:buNone/>
              <a:defRPr sz="13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Google Sans Mono"/>
              <a:buNone/>
              <a:defRPr sz="13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Google Sans Mono"/>
              <a:buNone/>
              <a:defRPr sz="13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Google Sans Mono"/>
              <a:buNone/>
              <a:defRPr sz="13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Google Sans Mono"/>
              <a:buNone/>
              <a:defRPr sz="13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Google Sans Mono"/>
              <a:buNone/>
              <a:defRPr sz="13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Google Sans Mono"/>
              <a:buNone/>
              <a:defRPr sz="13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Google Sans Mono"/>
              <a:buNone/>
              <a:defRPr sz="1300" b="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-column grid">
  <p:cSld name="SECTION_HEADER_1">
    <p:bg>
      <p:bgPr>
        <a:solidFill>
          <a:srgbClr val="EEEEEE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EBFDBD28-AD98-DCE4-A4B2-AAFA777F4B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5520" y="674754"/>
            <a:ext cx="1612761" cy="762408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AB86490C-DFDC-9B63-6C82-B25E1040EE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5246" y="5999019"/>
            <a:ext cx="5679740" cy="4059814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49">
          <p15:clr>
            <a:srgbClr val="FA7B17"/>
          </p15:clr>
        </p15:guide>
        <p15:guide id="2" pos="1968">
          <p15:clr>
            <a:srgbClr val="FA7B17"/>
          </p15:clr>
        </p15:guide>
        <p15:guide id="3" pos="5616">
          <p15:clr>
            <a:srgbClr val="FA7B17"/>
          </p15:clr>
        </p15:guide>
        <p15:guide id="4" pos="5904">
          <p15:clr>
            <a:srgbClr val="FA7B17"/>
          </p15:clr>
        </p15:guide>
        <p15:guide id="5" pos="7436">
          <p15:clr>
            <a:srgbClr val="FA7B17"/>
          </p15:clr>
        </p15:guide>
        <p15:guide id="6" pos="7728">
          <p15:clr>
            <a:srgbClr val="FA7B17"/>
          </p15:clr>
        </p15:guide>
        <p15:guide id="7" pos="9256">
          <p15:clr>
            <a:srgbClr val="FA7B17"/>
          </p15:clr>
        </p15:guide>
        <p15:guide id="8" pos="9552">
          <p15:clr>
            <a:srgbClr val="FA7B17"/>
          </p15:clr>
        </p15:guide>
        <p15:guide id="9" pos="11071">
          <p15:clr>
            <a:srgbClr val="FA7B17"/>
          </p15:clr>
        </p15:guide>
        <p15:guide id="10" orient="horz" pos="449">
          <p15:clr>
            <a:srgbClr val="FA7B17"/>
          </p15:clr>
        </p15:guide>
        <p15:guide id="11" orient="horz" pos="6031">
          <p15:clr>
            <a:srgbClr val="FA7B17"/>
          </p15:clr>
        </p15:guide>
        <p15:guide id="12" pos="2264">
          <p15:clr>
            <a:srgbClr val="FA7B17"/>
          </p15:clr>
        </p15:guide>
        <p15:guide id="13" pos="3792">
          <p15:clr>
            <a:srgbClr val="FA7B17"/>
          </p15:clr>
        </p15:guide>
        <p15:guide id="14" pos="4084">
          <p15:clr>
            <a:srgbClr val="FA7B17"/>
          </p15:clr>
        </p15:guide>
        <p15:guide id="15" orient="horz" pos="90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-column grid 1">
  <p:cSld name="SECTION_HEADER_1_1">
    <p:bg>
      <p:bgPr>
        <a:solidFill>
          <a:srgbClr val="EEEEEE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CC567C55-8C83-221D-A4FC-314D1DCA0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8520" y="598554"/>
            <a:ext cx="1612761" cy="762408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62BF4F6B-922E-FBF5-C2A0-1F9455CC57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75" y="5211168"/>
            <a:ext cx="3934934" cy="5075832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F37D479F-B32C-F431-C785-AA8A63F075A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38908" y="6638192"/>
            <a:ext cx="4651341" cy="3271272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77CA5119-BCED-3A78-8DEA-15787635127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32849" y="0"/>
            <a:ext cx="2057400" cy="246697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49">
          <p15:clr>
            <a:srgbClr val="FA7B17"/>
          </p15:clr>
        </p15:guide>
        <p15:guide id="2" pos="1968">
          <p15:clr>
            <a:srgbClr val="FA7B17"/>
          </p15:clr>
        </p15:guide>
        <p15:guide id="3" pos="5616">
          <p15:clr>
            <a:srgbClr val="FA7B17"/>
          </p15:clr>
        </p15:guide>
        <p15:guide id="4" pos="5904">
          <p15:clr>
            <a:srgbClr val="FA7B17"/>
          </p15:clr>
        </p15:guide>
        <p15:guide id="5" pos="7436">
          <p15:clr>
            <a:srgbClr val="FA7B17"/>
          </p15:clr>
        </p15:guide>
        <p15:guide id="6" pos="7728">
          <p15:clr>
            <a:srgbClr val="FA7B17"/>
          </p15:clr>
        </p15:guide>
        <p15:guide id="7" pos="9256">
          <p15:clr>
            <a:srgbClr val="FA7B17"/>
          </p15:clr>
        </p15:guide>
        <p15:guide id="8" pos="9552">
          <p15:clr>
            <a:srgbClr val="FA7B17"/>
          </p15:clr>
        </p15:guide>
        <p15:guide id="9" pos="11071">
          <p15:clr>
            <a:srgbClr val="FA7B17"/>
          </p15:clr>
        </p15:guide>
        <p15:guide id="10" orient="horz" pos="449">
          <p15:clr>
            <a:srgbClr val="FA7B17"/>
          </p15:clr>
        </p15:guide>
        <p15:guide id="11" orient="horz" pos="6031">
          <p15:clr>
            <a:srgbClr val="FA7B17"/>
          </p15:clr>
        </p15:guide>
        <p15:guide id="12" pos="2264">
          <p15:clr>
            <a:srgbClr val="FA7B17"/>
          </p15:clr>
        </p15:guide>
        <p15:guide id="13" pos="3792">
          <p15:clr>
            <a:srgbClr val="FA7B17"/>
          </p15:clr>
        </p15:guide>
        <p15:guide id="14" pos="4084">
          <p15:clr>
            <a:srgbClr val="FA7B17"/>
          </p15:clr>
        </p15:guide>
        <p15:guide id="15" orient="horz" pos="908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Blank">
  <p:cSld name="Presentation Title">
    <p:bg>
      <p:bgPr>
        <a:solidFill>
          <a:srgbClr val="EFEFF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FFD8CEE4-0348-1970-EF4F-7BCE3B5824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41700" y="509653"/>
            <a:ext cx="1714361" cy="8104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68">
  <p:cSld name="TITLE_68">
    <p:bg>
      <p:bgPr>
        <a:solidFill>
          <a:srgbClr val="EFEFF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Imagen 1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4645D2BD-E54E-B5F6-768D-7B4DC7947B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41700" y="509653"/>
            <a:ext cx="1714361" cy="8104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hort ">
  <p:cSld name="CUSTOM_5_4">
    <p:bg>
      <p:bgPr>
        <a:solidFill>
          <a:srgbClr val="EEEEEE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713250" y="2983050"/>
            <a:ext cx="13112400" cy="37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5000"/>
              <a:buFont typeface="Google Sans Medium"/>
              <a:buNone/>
              <a:defRPr sz="15000" b="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79">
          <p15:clr>
            <a:srgbClr val="E46962"/>
          </p15:clr>
        </p15:guide>
        <p15:guide id="2" pos="449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al: blank">
  <p:cSld name="CUSTOM_19">
    <p:bg>
      <p:bgPr>
        <a:solidFill>
          <a:srgbClr val="181818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: white" type="blank">
  <p:cSld name="BLANK">
    <p:bg>
      <p:bgPr>
        <a:solidFill>
          <a:srgbClr val="EEEEEE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Imagen 2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CE7D631B-794D-9CCB-A8D7-B24B4D2595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41700" y="509653"/>
            <a:ext cx="1714361" cy="8104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snippet left">
  <p:cSld name="CUSTOM_16">
    <p:bg>
      <p:bgPr>
        <a:solidFill>
          <a:srgbClr val="202124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 txBox="1">
            <a:spLocks noGrp="1"/>
          </p:cNvSpPr>
          <p:nvPr>
            <p:ph type="subTitle" idx="1"/>
          </p:nvPr>
        </p:nvSpPr>
        <p:spPr>
          <a:xfrm>
            <a:off x="1014975" y="3976425"/>
            <a:ext cx="9135600" cy="253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Google Sans Mono"/>
              <a:buNone/>
              <a:defRPr sz="29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Google Sans Mono"/>
              <a:buNone/>
              <a:defRPr sz="29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Google Sans Mono"/>
              <a:buNone/>
              <a:defRPr sz="29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Google Sans Mono"/>
              <a:buNone/>
              <a:defRPr sz="29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Google Sans Mono"/>
              <a:buNone/>
              <a:defRPr sz="29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Google Sans Mono"/>
              <a:buNone/>
              <a:defRPr sz="29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Google Sans Mono"/>
              <a:buNone/>
              <a:defRPr sz="29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Google Sans Mono"/>
              <a:buNone/>
              <a:defRPr sz="29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lt1"/>
              </a:buClr>
              <a:buSzPts val="2900"/>
              <a:buFont typeface="Google Sans Mono"/>
              <a:buNone/>
              <a:defRPr sz="29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title - short - yellow">
  <p:cSld name="CUSTOM_5_1">
    <p:bg>
      <p:bgPr>
        <a:solidFill>
          <a:srgbClr val="0F0F1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>
            <a:spLocks noGrp="1"/>
          </p:cNvSpPr>
          <p:nvPr>
            <p:ph type="ctrTitle"/>
          </p:nvPr>
        </p:nvSpPr>
        <p:spPr>
          <a:xfrm>
            <a:off x="960120" y="4602480"/>
            <a:ext cx="12865500" cy="209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0"/>
              <a:buFont typeface="Google Sans Medium"/>
              <a:buNone/>
              <a:defRPr sz="12000" b="0">
                <a:solidFill>
                  <a:schemeClr val="bg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 dirty="0"/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F7B9AAEB-3F4C-AB97-032C-2AC36D4F8B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6928" y="615873"/>
            <a:ext cx="1612761" cy="7630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title - short - yellow" preserve="1">
  <p:cSld name="1_Content: title - short - yellow">
    <p:bg>
      <p:bgPr>
        <a:solidFill>
          <a:srgbClr val="F11653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>
            <a:spLocks noGrp="1"/>
          </p:cNvSpPr>
          <p:nvPr>
            <p:ph type="ctrTitle"/>
          </p:nvPr>
        </p:nvSpPr>
        <p:spPr>
          <a:xfrm>
            <a:off x="960120" y="4602480"/>
            <a:ext cx="12865500" cy="209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0"/>
              <a:buFont typeface="Google Sans Medium"/>
              <a:buNone/>
              <a:defRPr sz="12000" b="0">
                <a:solidFill>
                  <a:schemeClr val="bg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 dirty="0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934B3A6F-08CD-0210-8831-C0681C0656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9003" y="546601"/>
            <a:ext cx="1612761" cy="76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1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section title">
  <p:cSld name="CUSTOM_6_1_1">
    <p:bg>
      <p:bgPr>
        <a:solidFill>
          <a:srgbClr val="EFEFF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>
            <a:spLocks noGrp="1"/>
          </p:cNvSpPr>
          <p:nvPr>
            <p:ph type="title"/>
          </p:nvPr>
        </p:nvSpPr>
        <p:spPr>
          <a:xfrm>
            <a:off x="960120" y="4343400"/>
            <a:ext cx="12852300" cy="2706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0"/>
              <a:buFont typeface="Google Sans Medium"/>
              <a:buNone/>
              <a:defRPr sz="10000" b="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subTitle" idx="1"/>
          </p:nvPr>
        </p:nvSpPr>
        <p:spPr>
          <a:xfrm>
            <a:off x="960125" y="7427975"/>
            <a:ext cx="11524500" cy="9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600"/>
              <a:buFont typeface="Google Sans Text"/>
              <a:buNone/>
              <a:defRPr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spcBef>
                <a:spcPts val="1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1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1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1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1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1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1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100"/>
              </a:spcBef>
              <a:spcAft>
                <a:spcPts val="10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" name="Imagen 1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4FD59336-4A9D-2F8C-E2DF-AAB14B6D4E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41700" y="509653"/>
            <a:ext cx="1714361" cy="8104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headline + 1 paragraph">
  <p:cSld name="CUSTOM_7">
    <p:bg>
      <p:bgPr>
        <a:solidFill>
          <a:srgbClr val="EFEFF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>
            <a:spLocks noGrp="1"/>
          </p:cNvSpPr>
          <p:nvPr>
            <p:ph type="title"/>
          </p:nvPr>
        </p:nvSpPr>
        <p:spPr>
          <a:xfrm>
            <a:off x="1014984" y="2779776"/>
            <a:ext cx="14509800" cy="171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6000"/>
              <a:buFont typeface="Google Sans Medium"/>
              <a:buNone/>
              <a:defRPr sz="6000" b="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ubTitle" idx="1"/>
          </p:nvPr>
        </p:nvSpPr>
        <p:spPr>
          <a:xfrm>
            <a:off x="1014975" y="4809750"/>
            <a:ext cx="15281400" cy="253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Google Sans Text"/>
              <a:buNone/>
              <a:defRPr sz="2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2800"/>
              <a:buNone/>
              <a:defRPr>
                <a:solidFill>
                  <a:srgbClr val="202124"/>
                </a:solidFill>
              </a:defRPr>
            </a:lvl2pPr>
            <a:lvl3pPr lvl="2" rtl="0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2800"/>
              <a:buNone/>
              <a:defRPr>
                <a:solidFill>
                  <a:srgbClr val="202124"/>
                </a:solidFill>
              </a:defRPr>
            </a:lvl3pPr>
            <a:lvl4pPr lvl="3" rtl="0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2800"/>
              <a:buNone/>
              <a:defRPr>
                <a:solidFill>
                  <a:srgbClr val="202124"/>
                </a:solidFill>
              </a:defRPr>
            </a:lvl4pPr>
            <a:lvl5pPr lvl="4" rtl="0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2800"/>
              <a:buNone/>
              <a:defRPr>
                <a:solidFill>
                  <a:srgbClr val="202124"/>
                </a:solidFill>
              </a:defRPr>
            </a:lvl5pPr>
            <a:lvl6pPr lvl="5" rtl="0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2800"/>
              <a:buNone/>
              <a:defRPr>
                <a:solidFill>
                  <a:srgbClr val="202124"/>
                </a:solidFill>
              </a:defRPr>
            </a:lvl6pPr>
            <a:lvl7pPr lvl="6" rtl="0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2800"/>
              <a:buNone/>
              <a:defRPr>
                <a:solidFill>
                  <a:srgbClr val="202124"/>
                </a:solidFill>
              </a:defRPr>
            </a:lvl7pPr>
            <a:lvl8pPr lvl="7" rtl="0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2800"/>
              <a:buNone/>
              <a:defRPr>
                <a:solidFill>
                  <a:srgbClr val="202124"/>
                </a:solidFill>
              </a:defRPr>
            </a:lvl8pPr>
            <a:lvl9pPr lvl="8" rtl="0"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2800"/>
              <a:buNone/>
              <a:defRPr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2" name="Imagen 1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B393F0DA-D5CA-A3B9-7815-B444A14EF1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41700" y="509653"/>
            <a:ext cx="1714361" cy="81043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2960" y="749798"/>
            <a:ext cx="170412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Google Sans Medium"/>
              <a:buNone/>
              <a:defRPr sz="5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Google Sans"/>
              <a:buNone/>
              <a:defRPr sz="56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Google Sans"/>
              <a:buNone/>
              <a:defRPr sz="56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Google Sans"/>
              <a:buNone/>
              <a:defRPr sz="56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Google Sans"/>
              <a:buNone/>
              <a:defRPr sz="56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Google Sans"/>
              <a:buNone/>
              <a:defRPr sz="56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Google Sans"/>
              <a:buNone/>
              <a:defRPr sz="56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Google Sans"/>
              <a:buNone/>
              <a:defRPr sz="56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Google Sans"/>
              <a:buNone/>
              <a:defRPr sz="56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2950" y="3474720"/>
            <a:ext cx="12558600" cy="56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Char char="●"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0640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○"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0640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■"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0640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●"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0640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○"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0640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■"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0640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●"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0640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○"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06400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2800"/>
              <a:buFont typeface="Google Sans"/>
              <a:buChar char="■"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title" idx="2"/>
          </p:nvPr>
        </p:nvSpPr>
        <p:spPr>
          <a:xfrm>
            <a:off x="822960" y="1837944"/>
            <a:ext cx="12035100" cy="1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ogle Sans"/>
              <a:buChar char="●"/>
              <a:defRPr sz="4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ogle Sans"/>
              <a:buChar char="○"/>
              <a:defRPr sz="4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ogle Sans"/>
              <a:buChar char="■"/>
              <a:defRPr sz="4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ogle Sans"/>
              <a:buChar char="●"/>
              <a:defRPr sz="4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ogle Sans"/>
              <a:buChar char="○"/>
              <a:defRPr sz="4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ogle Sans"/>
              <a:buChar char="■"/>
              <a:defRPr sz="4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ogle Sans"/>
              <a:buChar char="●"/>
              <a:defRPr sz="4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ogle Sans"/>
              <a:buChar char="○"/>
              <a:defRPr sz="4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ogle Sans"/>
              <a:buChar char="■"/>
              <a:defRPr sz="4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8" r:id="rId6"/>
    <p:sldLayoutId id="2147483678" r:id="rId7"/>
    <p:sldLayoutId id="2147483663" r:id="rId8"/>
    <p:sldLayoutId id="2147483664" r:id="rId9"/>
    <p:sldLayoutId id="2147483672" r:id="rId10"/>
    <p:sldLayoutId id="2147483673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/>
          <p:nvPr/>
        </p:nvSpPr>
        <p:spPr>
          <a:xfrm>
            <a:off x="903350" y="8863350"/>
            <a:ext cx="3500700" cy="710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1" tIns="182850" rIns="274301" bIns="182850" anchor="ctr" anchorCtr="0">
            <a:noAutofit/>
          </a:bodyPr>
          <a:lstStyle/>
          <a:p>
            <a:pPr algn="ctr"/>
            <a:endParaRPr sz="23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9" name="Google Shape;229;p40"/>
          <p:cNvSpPr txBox="1"/>
          <p:nvPr/>
        </p:nvSpPr>
        <p:spPr>
          <a:xfrm>
            <a:off x="913125" y="2896801"/>
            <a:ext cx="12151800" cy="5382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" sz="120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Angular Query</a:t>
            </a:r>
            <a:endParaRPr sz="12801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" name="Picture 4" descr="React Query Logo PNG Vector (SVG) Free Download">
            <a:extLst>
              <a:ext uri="{FF2B5EF4-FFF2-40B4-BE49-F238E27FC236}">
                <a16:creationId xmlns:a16="http://schemas.microsoft.com/office/drawing/2014/main" id="{2E75BA89-352C-D603-1A26-217DAD55B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413" y="8952632"/>
            <a:ext cx="595340" cy="5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ngular (Framework) - Vikipedi">
            <a:extLst>
              <a:ext uri="{FF2B5EF4-FFF2-40B4-BE49-F238E27FC236}">
                <a16:creationId xmlns:a16="http://schemas.microsoft.com/office/drawing/2014/main" id="{B41786BC-B562-8AD6-6ED8-1865E2717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13" y="8887441"/>
            <a:ext cx="662219" cy="66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146F3C-7E3A-3F5E-2780-6425FCDE5BD8}"/>
              </a:ext>
            </a:extLst>
          </p:cNvPr>
          <p:cNvSpPr txBox="1"/>
          <p:nvPr/>
        </p:nvSpPr>
        <p:spPr>
          <a:xfrm>
            <a:off x="2394975" y="8834078"/>
            <a:ext cx="517449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50" dirty="0">
                <a:solidFill>
                  <a:schemeClr val="dk1"/>
                </a:solidFill>
                <a:latin typeface="Google Sans Medium"/>
              </a:rPr>
              <a:t>+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49FACB4D-C4FF-37C2-23A5-9501518BE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>
            <a:extLst>
              <a:ext uri="{FF2B5EF4-FFF2-40B4-BE49-F238E27FC236}">
                <a16:creationId xmlns:a16="http://schemas.microsoft.com/office/drawing/2014/main" id="{202A7941-67DE-5E5E-E48E-50F0B671931A}"/>
              </a:ext>
            </a:extLst>
          </p:cNvPr>
          <p:cNvSpPr/>
          <p:nvPr/>
        </p:nvSpPr>
        <p:spPr>
          <a:xfrm>
            <a:off x="579435" y="3944114"/>
            <a:ext cx="4903800" cy="1084120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2" name="Google Shape;259;p44">
            <a:extLst>
              <a:ext uri="{FF2B5EF4-FFF2-40B4-BE49-F238E27FC236}">
                <a16:creationId xmlns:a16="http://schemas.microsoft.com/office/drawing/2014/main" id="{84B369BE-5A84-A1BD-A87B-D7D8A042082D}"/>
              </a:ext>
            </a:extLst>
          </p:cNvPr>
          <p:cNvSpPr/>
          <p:nvPr/>
        </p:nvSpPr>
        <p:spPr>
          <a:xfrm>
            <a:off x="570785" y="3744359"/>
            <a:ext cx="4912450" cy="1084120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3" name="Google Shape;363;p53">
            <a:extLst>
              <a:ext uri="{FF2B5EF4-FFF2-40B4-BE49-F238E27FC236}">
                <a16:creationId xmlns:a16="http://schemas.microsoft.com/office/drawing/2014/main" id="{9D042038-D52C-2CFA-C1D5-AE4BE9CB98F1}"/>
              </a:ext>
            </a:extLst>
          </p:cNvPr>
          <p:cNvSpPr txBox="1"/>
          <p:nvPr/>
        </p:nvSpPr>
        <p:spPr>
          <a:xfrm>
            <a:off x="1705376" y="3944113"/>
            <a:ext cx="2643267" cy="60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UI </a:t>
            </a:r>
            <a:r>
              <a:rPr lang="en-US" sz="36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Optimista</a:t>
            </a:r>
            <a:endParaRPr sz="32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367" name="Google Shape;367;p53">
            <a:extLst>
              <a:ext uri="{FF2B5EF4-FFF2-40B4-BE49-F238E27FC236}">
                <a16:creationId xmlns:a16="http://schemas.microsoft.com/office/drawing/2014/main" id="{AF175D11-2A34-8698-F3AE-418F63537E6C}"/>
              </a:ext>
            </a:extLst>
          </p:cNvPr>
          <p:cNvSpPr txBox="1"/>
          <p:nvPr/>
        </p:nvSpPr>
        <p:spPr>
          <a:xfrm>
            <a:off x="704599" y="2168950"/>
            <a:ext cx="12312153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err="1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Beneficios</a:t>
            </a:r>
            <a:r>
              <a:rPr lang="en" sz="6000" dirty="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sz="6000" dirty="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" name="Google Shape;362;p53">
            <a:extLst>
              <a:ext uri="{FF2B5EF4-FFF2-40B4-BE49-F238E27FC236}">
                <a16:creationId xmlns:a16="http://schemas.microsoft.com/office/drawing/2014/main" id="{A04B4518-181D-6836-AC4B-2416C90699ED}"/>
              </a:ext>
            </a:extLst>
          </p:cNvPr>
          <p:cNvSpPr/>
          <p:nvPr/>
        </p:nvSpPr>
        <p:spPr>
          <a:xfrm>
            <a:off x="6617826" y="3944114"/>
            <a:ext cx="4903800" cy="1084120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4" name="Google Shape;259;p44">
            <a:extLst>
              <a:ext uri="{FF2B5EF4-FFF2-40B4-BE49-F238E27FC236}">
                <a16:creationId xmlns:a16="http://schemas.microsoft.com/office/drawing/2014/main" id="{51B8696E-A642-9EC2-0725-8D37E80EB7FC}"/>
              </a:ext>
            </a:extLst>
          </p:cNvPr>
          <p:cNvSpPr/>
          <p:nvPr/>
        </p:nvSpPr>
        <p:spPr>
          <a:xfrm>
            <a:off x="6609176" y="3744359"/>
            <a:ext cx="4912450" cy="1084120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363;p53">
            <a:extLst>
              <a:ext uri="{FF2B5EF4-FFF2-40B4-BE49-F238E27FC236}">
                <a16:creationId xmlns:a16="http://schemas.microsoft.com/office/drawing/2014/main" id="{9E926B30-E1EE-454D-AF74-AECB627208A9}"/>
              </a:ext>
            </a:extLst>
          </p:cNvPr>
          <p:cNvSpPr txBox="1"/>
          <p:nvPr/>
        </p:nvSpPr>
        <p:spPr>
          <a:xfrm>
            <a:off x="7159083" y="3981727"/>
            <a:ext cx="3969834" cy="60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Mejor</a:t>
            </a:r>
            <a:r>
              <a:rPr lang="en-US" sz="36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 UX</a:t>
            </a:r>
            <a:endParaRPr lang="en-US" sz="32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6" name="Google Shape;362;p53">
            <a:extLst>
              <a:ext uri="{FF2B5EF4-FFF2-40B4-BE49-F238E27FC236}">
                <a16:creationId xmlns:a16="http://schemas.microsoft.com/office/drawing/2014/main" id="{3400BE28-EDCA-168B-2D6C-8B7D72162682}"/>
              </a:ext>
            </a:extLst>
          </p:cNvPr>
          <p:cNvSpPr/>
          <p:nvPr/>
        </p:nvSpPr>
        <p:spPr>
          <a:xfrm>
            <a:off x="12656217" y="3944113"/>
            <a:ext cx="4903800" cy="1040271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7" name="Google Shape;259;p44">
            <a:extLst>
              <a:ext uri="{FF2B5EF4-FFF2-40B4-BE49-F238E27FC236}">
                <a16:creationId xmlns:a16="http://schemas.microsoft.com/office/drawing/2014/main" id="{9DD4FC20-38A4-97A4-ED27-A03D3ED71734}"/>
              </a:ext>
            </a:extLst>
          </p:cNvPr>
          <p:cNvSpPr/>
          <p:nvPr/>
        </p:nvSpPr>
        <p:spPr>
          <a:xfrm>
            <a:off x="12647567" y="3744359"/>
            <a:ext cx="4912450" cy="1084120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363;p53">
            <a:extLst>
              <a:ext uri="{FF2B5EF4-FFF2-40B4-BE49-F238E27FC236}">
                <a16:creationId xmlns:a16="http://schemas.microsoft.com/office/drawing/2014/main" id="{D44ADB97-BFD2-BEB2-827E-8DCE816B3A0C}"/>
              </a:ext>
            </a:extLst>
          </p:cNvPr>
          <p:cNvSpPr txBox="1"/>
          <p:nvPr/>
        </p:nvSpPr>
        <p:spPr>
          <a:xfrm>
            <a:off x="12784338" y="3752304"/>
            <a:ext cx="4638908" cy="1040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Estado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dk1"/>
                </a:solidFill>
                <a:latin typeface="Google Sans Text Medium"/>
                <a:ea typeface="Google Sans Text"/>
                <a:cs typeface="Google Sans Text"/>
                <a:sym typeface="Google Sans Text Medium"/>
              </a:rPr>
              <a:t>Sincronizado</a:t>
            </a:r>
            <a:endParaRPr lang="en-US" sz="28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9" name="Google Shape;362;p53">
            <a:extLst>
              <a:ext uri="{FF2B5EF4-FFF2-40B4-BE49-F238E27FC236}">
                <a16:creationId xmlns:a16="http://schemas.microsoft.com/office/drawing/2014/main" id="{1FFAF580-673C-DDAC-C4A0-42E2CB05E4A4}"/>
              </a:ext>
            </a:extLst>
          </p:cNvPr>
          <p:cNvSpPr/>
          <p:nvPr/>
        </p:nvSpPr>
        <p:spPr>
          <a:xfrm>
            <a:off x="579435" y="5502372"/>
            <a:ext cx="4903800" cy="2798283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10" name="Google Shape;259;p44">
            <a:extLst>
              <a:ext uri="{FF2B5EF4-FFF2-40B4-BE49-F238E27FC236}">
                <a16:creationId xmlns:a16="http://schemas.microsoft.com/office/drawing/2014/main" id="{91B2D918-FC22-B41C-1DF6-B3DF6848B12E}"/>
              </a:ext>
            </a:extLst>
          </p:cNvPr>
          <p:cNvSpPr/>
          <p:nvPr/>
        </p:nvSpPr>
        <p:spPr>
          <a:xfrm>
            <a:off x="570785" y="5302617"/>
            <a:ext cx="4912450" cy="2798283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" name="Google Shape;363;p53">
            <a:extLst>
              <a:ext uri="{FF2B5EF4-FFF2-40B4-BE49-F238E27FC236}">
                <a16:creationId xmlns:a16="http://schemas.microsoft.com/office/drawing/2014/main" id="{9680007E-C138-778F-A4C2-505B739F829D}"/>
              </a:ext>
            </a:extLst>
          </p:cNvPr>
          <p:cNvSpPr txBox="1"/>
          <p:nvPr/>
        </p:nvSpPr>
        <p:spPr>
          <a:xfrm>
            <a:off x="1705376" y="5666814"/>
            <a:ext cx="2643267" cy="140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Cargas </a:t>
            </a:r>
            <a:r>
              <a:rPr lang="en-US" sz="44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Eficientes</a:t>
            </a:r>
            <a:endParaRPr sz="40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2" name="Google Shape;362;p53">
            <a:extLst>
              <a:ext uri="{FF2B5EF4-FFF2-40B4-BE49-F238E27FC236}">
                <a16:creationId xmlns:a16="http://schemas.microsoft.com/office/drawing/2014/main" id="{D8B7138D-C0EB-A445-D13A-45E53E7C006C}"/>
              </a:ext>
            </a:extLst>
          </p:cNvPr>
          <p:cNvSpPr/>
          <p:nvPr/>
        </p:nvSpPr>
        <p:spPr>
          <a:xfrm>
            <a:off x="6617826" y="5502372"/>
            <a:ext cx="4903800" cy="2798283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13" name="Google Shape;259;p44">
            <a:extLst>
              <a:ext uri="{FF2B5EF4-FFF2-40B4-BE49-F238E27FC236}">
                <a16:creationId xmlns:a16="http://schemas.microsoft.com/office/drawing/2014/main" id="{15902C35-4A33-B611-8870-8D66EEE5C1F1}"/>
              </a:ext>
            </a:extLst>
          </p:cNvPr>
          <p:cNvSpPr/>
          <p:nvPr/>
        </p:nvSpPr>
        <p:spPr>
          <a:xfrm>
            <a:off x="6609176" y="5302617"/>
            <a:ext cx="4912450" cy="2798283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" name="Google Shape;363;p53">
            <a:extLst>
              <a:ext uri="{FF2B5EF4-FFF2-40B4-BE49-F238E27FC236}">
                <a16:creationId xmlns:a16="http://schemas.microsoft.com/office/drawing/2014/main" id="{E93791C8-6264-0576-EFCD-6C57236D54A1}"/>
              </a:ext>
            </a:extLst>
          </p:cNvPr>
          <p:cNvSpPr txBox="1"/>
          <p:nvPr/>
        </p:nvSpPr>
        <p:spPr>
          <a:xfrm>
            <a:off x="7743767" y="5666813"/>
            <a:ext cx="2643267" cy="140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algn="ctr"/>
            <a:r>
              <a:rPr lang="en-US" sz="4400" dirty="0" err="1">
                <a:solidFill>
                  <a:schemeClr val="dk1"/>
                </a:solidFill>
                <a:latin typeface="Google Sans Text Medium"/>
              </a:rPr>
              <a:t>Facilidad</a:t>
            </a:r>
            <a:r>
              <a:rPr lang="en-US" sz="4400" dirty="0">
                <a:solidFill>
                  <a:schemeClr val="dk1"/>
                </a:solidFill>
                <a:latin typeface="Google Sans Text Medium"/>
              </a:rPr>
              <a:t> </a:t>
            </a:r>
            <a:r>
              <a:rPr lang="en-US" sz="4400" dirty="0" err="1">
                <a:solidFill>
                  <a:schemeClr val="dk1"/>
                </a:solidFill>
                <a:latin typeface="Google Sans Text Medium"/>
              </a:rPr>
              <a:t>Testeo</a:t>
            </a:r>
            <a:endParaRPr sz="4400" dirty="0">
              <a:solidFill>
                <a:schemeClr val="dk1"/>
              </a:solidFill>
              <a:latin typeface="Google Sans Text Medium"/>
              <a:sym typeface="Google Sans Text"/>
            </a:endParaRPr>
          </a:p>
        </p:txBody>
      </p:sp>
      <p:sp>
        <p:nvSpPr>
          <p:cNvPr id="15" name="Google Shape;362;p53">
            <a:extLst>
              <a:ext uri="{FF2B5EF4-FFF2-40B4-BE49-F238E27FC236}">
                <a16:creationId xmlns:a16="http://schemas.microsoft.com/office/drawing/2014/main" id="{6F08F7DF-0B0F-5B3D-37F2-3A0A62E7EA1C}"/>
              </a:ext>
            </a:extLst>
          </p:cNvPr>
          <p:cNvSpPr/>
          <p:nvPr/>
        </p:nvSpPr>
        <p:spPr>
          <a:xfrm>
            <a:off x="12656217" y="5502372"/>
            <a:ext cx="4903800" cy="2798283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16" name="Google Shape;259;p44">
            <a:extLst>
              <a:ext uri="{FF2B5EF4-FFF2-40B4-BE49-F238E27FC236}">
                <a16:creationId xmlns:a16="http://schemas.microsoft.com/office/drawing/2014/main" id="{B4C644CB-0C03-C5C9-336E-823A9BCC5561}"/>
              </a:ext>
            </a:extLst>
          </p:cNvPr>
          <p:cNvSpPr/>
          <p:nvPr/>
        </p:nvSpPr>
        <p:spPr>
          <a:xfrm>
            <a:off x="12647567" y="5302617"/>
            <a:ext cx="4912450" cy="2798283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" name="Google Shape;363;p53">
            <a:extLst>
              <a:ext uri="{FF2B5EF4-FFF2-40B4-BE49-F238E27FC236}">
                <a16:creationId xmlns:a16="http://schemas.microsoft.com/office/drawing/2014/main" id="{0259DF16-54D9-466C-AFA8-D51A0EBE7A87}"/>
              </a:ext>
            </a:extLst>
          </p:cNvPr>
          <p:cNvSpPr txBox="1"/>
          <p:nvPr/>
        </p:nvSpPr>
        <p:spPr>
          <a:xfrm>
            <a:off x="13503377" y="5666814"/>
            <a:ext cx="3424174" cy="140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>
              <a:buFont typeface="Arial"/>
              <a:buNone/>
            </a:pPr>
            <a:r>
              <a:rPr lang="en-US" sz="4400" dirty="0">
                <a:solidFill>
                  <a:schemeClr val="dk1"/>
                </a:solidFill>
                <a:latin typeface="Google Sans Text Medium"/>
                <a:sym typeface="Google Sans Text Medium"/>
              </a:rPr>
              <a:t>Estado </a:t>
            </a:r>
            <a:r>
              <a:rPr lang="en-US" sz="4400" dirty="0" err="1">
                <a:solidFill>
                  <a:schemeClr val="dk1"/>
                </a:solidFill>
                <a:latin typeface="Google Sans Text Medium"/>
                <a:sym typeface="Google Sans Text Medium"/>
              </a:rPr>
              <a:t>Desacoplado</a:t>
            </a:r>
            <a:endParaRPr lang="en-US" sz="4400" dirty="0">
              <a:solidFill>
                <a:schemeClr val="dk1"/>
              </a:solidFill>
              <a:latin typeface="Google Sans Text Medium"/>
              <a:sym typeface="Google Sans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12420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  <p:bldP spid="13" grpId="0" animBg="1"/>
      <p:bldP spid="14" grpId="0"/>
      <p:bldP spid="15" grpId="0" animBg="1"/>
      <p:bldP spid="16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A5F13828-3556-D4A3-08A6-4C97056D3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>
            <a:extLst>
              <a:ext uri="{FF2B5EF4-FFF2-40B4-BE49-F238E27FC236}">
                <a16:creationId xmlns:a16="http://schemas.microsoft.com/office/drawing/2014/main" id="{8AE3C9A1-7CC9-555D-B877-9B26F4152853}"/>
              </a:ext>
            </a:extLst>
          </p:cNvPr>
          <p:cNvSpPr/>
          <p:nvPr/>
        </p:nvSpPr>
        <p:spPr>
          <a:xfrm>
            <a:off x="746325" y="4188225"/>
            <a:ext cx="14430300" cy="478290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258" name="Google Shape;258;p44">
            <a:extLst>
              <a:ext uri="{FF2B5EF4-FFF2-40B4-BE49-F238E27FC236}">
                <a16:creationId xmlns:a16="http://schemas.microsoft.com/office/drawing/2014/main" id="{1C7CF44C-C0C2-B6CA-2E91-9EC0015EA1A8}"/>
              </a:ext>
            </a:extLst>
          </p:cNvPr>
          <p:cNvSpPr/>
          <p:nvPr/>
        </p:nvSpPr>
        <p:spPr>
          <a:xfrm>
            <a:off x="746325" y="3891150"/>
            <a:ext cx="14430300" cy="478290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44">
            <a:extLst>
              <a:ext uri="{FF2B5EF4-FFF2-40B4-BE49-F238E27FC236}">
                <a16:creationId xmlns:a16="http://schemas.microsoft.com/office/drawing/2014/main" id="{EA2DB3B2-DB69-1888-3639-89AA73978F96}"/>
              </a:ext>
            </a:extLst>
          </p:cNvPr>
          <p:cNvSpPr/>
          <p:nvPr/>
        </p:nvSpPr>
        <p:spPr>
          <a:xfrm>
            <a:off x="746325" y="3583275"/>
            <a:ext cx="14430300" cy="4782900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1" name="Google Shape;261;p44">
            <a:extLst>
              <a:ext uri="{FF2B5EF4-FFF2-40B4-BE49-F238E27FC236}">
                <a16:creationId xmlns:a16="http://schemas.microsoft.com/office/drawing/2014/main" id="{A56835F8-8F2D-73D6-B73B-6F91059C8E19}"/>
              </a:ext>
            </a:extLst>
          </p:cNvPr>
          <p:cNvSpPr txBox="1"/>
          <p:nvPr/>
        </p:nvSpPr>
        <p:spPr>
          <a:xfrm>
            <a:off x="1368850" y="3590300"/>
            <a:ext cx="11555100" cy="3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ANGULAR   QUERY</a:t>
            </a:r>
            <a:endParaRPr sz="75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" name="Picture 2" descr="React Query Logo PNG Vector (SVG) Free Download">
            <a:extLst>
              <a:ext uri="{FF2B5EF4-FFF2-40B4-BE49-F238E27FC236}">
                <a16:creationId xmlns:a16="http://schemas.microsoft.com/office/drawing/2014/main" id="{523C1DA4-5F58-1F3A-D1FF-1B0651C4B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115" y="4188225"/>
            <a:ext cx="1786851" cy="159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137473"/>
      </p:ext>
    </p:extLst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848EA0E-7C82-CC50-92C6-11C45F0B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437" y="1703294"/>
            <a:ext cx="11852022" cy="88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0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31C3B4-C04B-7281-92B4-294266D1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769" y="2374979"/>
            <a:ext cx="9990296" cy="245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1A9648-7853-7CD8-F5E0-AFB14862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769" y="5573563"/>
            <a:ext cx="9990296" cy="245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34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025F3F83-D68A-1810-302F-126656157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>
            <a:extLst>
              <a:ext uri="{FF2B5EF4-FFF2-40B4-BE49-F238E27FC236}">
                <a16:creationId xmlns:a16="http://schemas.microsoft.com/office/drawing/2014/main" id="{B31CF415-7192-94BF-3487-CD41086F9570}"/>
              </a:ext>
            </a:extLst>
          </p:cNvPr>
          <p:cNvSpPr/>
          <p:nvPr/>
        </p:nvSpPr>
        <p:spPr>
          <a:xfrm>
            <a:off x="746325" y="4188225"/>
            <a:ext cx="14430300" cy="478290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258" name="Google Shape;258;p44">
            <a:extLst>
              <a:ext uri="{FF2B5EF4-FFF2-40B4-BE49-F238E27FC236}">
                <a16:creationId xmlns:a16="http://schemas.microsoft.com/office/drawing/2014/main" id="{1DCC1969-0BE8-E1EA-7F21-64B5CB7AF058}"/>
              </a:ext>
            </a:extLst>
          </p:cNvPr>
          <p:cNvSpPr/>
          <p:nvPr/>
        </p:nvSpPr>
        <p:spPr>
          <a:xfrm>
            <a:off x="746325" y="3891150"/>
            <a:ext cx="14430300" cy="478290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44">
            <a:extLst>
              <a:ext uri="{FF2B5EF4-FFF2-40B4-BE49-F238E27FC236}">
                <a16:creationId xmlns:a16="http://schemas.microsoft.com/office/drawing/2014/main" id="{FFEA977A-D2DB-0BFE-C2F2-3C2BFFAD40D3}"/>
              </a:ext>
            </a:extLst>
          </p:cNvPr>
          <p:cNvSpPr/>
          <p:nvPr/>
        </p:nvSpPr>
        <p:spPr>
          <a:xfrm>
            <a:off x="746325" y="3583275"/>
            <a:ext cx="14430300" cy="4782900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1" name="Google Shape;261;p44">
            <a:extLst>
              <a:ext uri="{FF2B5EF4-FFF2-40B4-BE49-F238E27FC236}">
                <a16:creationId xmlns:a16="http://schemas.microsoft.com/office/drawing/2014/main" id="{C88D6594-75B7-9BFB-6965-98CBBCDE3B92}"/>
              </a:ext>
            </a:extLst>
          </p:cNvPr>
          <p:cNvSpPr txBox="1"/>
          <p:nvPr/>
        </p:nvSpPr>
        <p:spPr>
          <a:xfrm>
            <a:off x="1368850" y="3590300"/>
            <a:ext cx="11555100" cy="3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INSTALACION</a:t>
            </a:r>
            <a:endParaRPr sz="75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70606024"/>
      </p:ext>
    </p:extLst>
  </p:cSld>
  <p:clrMapOvr>
    <a:masterClrMapping/>
  </p:clrMapOvr>
  <p:transition spd="slow" advClick="0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1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F25E316-72D9-AD8B-B581-F54A4F7B6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3823" y="2950513"/>
            <a:ext cx="13615425" cy="4175116"/>
          </a:xfrm>
        </p:spPr>
        <p:txBody>
          <a:bodyPr/>
          <a:lstStyle/>
          <a:p>
            <a:endParaRPr lang="en-US" sz="3200" dirty="0">
              <a:solidFill>
                <a:srgbClr val="FCE38A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export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44F8E9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const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appConfig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C39E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ApplicationConfig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providers: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[</a:t>
            </a:r>
          </a:p>
          <a:p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provideRouter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 err="1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appRoutes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),</a:t>
            </a:r>
          </a:p>
          <a:p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provideHttpClient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(),</a:t>
            </a:r>
          </a:p>
          <a:p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provideAnimations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(),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],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1789358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1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5A95E3-B0D2-B583-D63F-345220E91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30B9579-B615-736B-613E-A3B7C8A03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3823" y="568711"/>
            <a:ext cx="13615425" cy="8564137"/>
          </a:xfrm>
        </p:spPr>
        <p:txBody>
          <a:bodyPr/>
          <a:lstStyle/>
          <a:p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import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 err="1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provideAngularQuery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</a:p>
          <a:p>
            <a:r>
              <a:rPr lang="en-US" sz="3200" dirty="0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 err="1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QueryClient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}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from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'@</a:t>
            </a:r>
            <a:r>
              <a:rPr lang="en-US" sz="3200" dirty="0" err="1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tanstack</a:t>
            </a:r>
            <a:r>
              <a:rPr lang="en-US" sz="3200" dirty="0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/angular-query-experimental’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;</a:t>
            </a:r>
          </a:p>
          <a:p>
            <a:endParaRPr lang="en-US" sz="3200" dirty="0">
              <a:solidFill>
                <a:srgbClr val="BDB6D3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endParaRPr lang="en-US" sz="3200" dirty="0">
              <a:solidFill>
                <a:srgbClr val="BDB6D3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export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44F8E9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const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appConfig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C39E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ApplicationConfig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providers: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[</a:t>
            </a:r>
          </a:p>
          <a:p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provideRouter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 err="1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appRoutes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),</a:t>
            </a:r>
          </a:p>
          <a:p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provideHttpClient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(),</a:t>
            </a:r>
          </a:p>
          <a:p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provideAnimations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(),</a:t>
            </a:r>
          </a:p>
          <a:p>
            <a:r>
              <a:rPr lang="en-US" sz="3200" i="1" dirty="0">
                <a:solidFill>
                  <a:srgbClr val="B8ADDC"/>
                </a:solidFill>
                <a:highlight>
                  <a:srgbClr val="14111F"/>
                </a:highlight>
                <a:latin typeface="Cascadia Code SemiBold" panose="020B0609020000020004" pitchFamily="49" charset="0"/>
              </a:rPr>
              <a:t>    </a:t>
            </a:r>
          </a:p>
          <a:p>
            <a:r>
              <a:rPr lang="en-US" sz="3200" i="1" dirty="0">
                <a:solidFill>
                  <a:srgbClr val="B8ADDC"/>
                </a:solidFill>
                <a:highlight>
                  <a:srgbClr val="14111F"/>
                </a:highlight>
                <a:latin typeface="Cascadia Code SemiBold" panose="020B0609020000020004" pitchFamily="49" charset="0"/>
              </a:rPr>
              <a:t>    // 👇 Provide the Query Client</a:t>
            </a:r>
            <a:endParaRPr lang="en-US" sz="3200" dirty="0">
              <a:solidFill>
                <a:srgbClr val="BDB6D3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provideAngularQuery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new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QueryClient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()),</a:t>
            </a:r>
          </a:p>
          <a:p>
            <a:endParaRPr lang="en-US" sz="3200" dirty="0">
              <a:solidFill>
                <a:srgbClr val="BDB6D3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],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E07F5B-9561-EF7E-61E8-65CB0C98EED4}"/>
              </a:ext>
            </a:extLst>
          </p:cNvPr>
          <p:cNvSpPr/>
          <p:nvPr/>
        </p:nvSpPr>
        <p:spPr>
          <a:xfrm>
            <a:off x="1138315" y="4549699"/>
            <a:ext cx="9856787" cy="1694984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6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1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3FE2FA-7D8D-1CDD-7619-491784272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31123D9-4F8F-DCBD-A331-C255921BB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3823" y="568711"/>
            <a:ext cx="13615425" cy="8564137"/>
          </a:xfrm>
        </p:spPr>
        <p:txBody>
          <a:bodyPr/>
          <a:lstStyle/>
          <a:p>
            <a:r>
              <a:rPr lang="en-US" sz="3200" b="0" dirty="0">
                <a:solidFill>
                  <a:srgbClr val="FDA7F7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@Component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({</a:t>
            </a:r>
          </a:p>
          <a:p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standalone: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F7775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true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</a:p>
          <a:p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imports: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[],</a:t>
            </a:r>
          </a:p>
          <a:p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selector: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5FEE9B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'starter-root’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</a:p>
          <a:p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template: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5FEE9B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`</a:t>
            </a:r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  &lt;div </a:t>
            </a:r>
            <a:r>
              <a:rPr lang="en-US" sz="3200" b="0" dirty="0">
                <a:solidFill>
                  <a:srgbClr val="FCE38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class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b="0" dirty="0">
                <a:solidFill>
                  <a:srgbClr val="5FEE9B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"layout-container"</a:t>
            </a:r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&gt;</a:t>
            </a:r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  &lt;/div&gt;</a:t>
            </a:r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5FEE9B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`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</a:p>
          <a:p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})</a:t>
            </a:r>
          </a:p>
          <a:p>
            <a:r>
              <a:rPr lang="en-US" sz="3200" b="0" dirty="0">
                <a:solidFill>
                  <a:srgbClr val="FCE38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export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44F8E9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class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 err="1">
                <a:solidFill>
                  <a:srgbClr val="C39E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AppComponent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{}</a:t>
            </a:r>
          </a:p>
        </p:txBody>
      </p:sp>
    </p:spTree>
    <p:extLst>
      <p:ext uri="{BB962C8B-B14F-4D97-AF65-F5344CB8AC3E}">
        <p14:creationId xmlns:p14="http://schemas.microsoft.com/office/powerpoint/2010/main" val="300993710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1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F42BC1-6D79-8B8A-9610-6D4A09F42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D1A904D-C06B-BC27-BC77-A02BDF1BF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3823" y="568711"/>
            <a:ext cx="13615425" cy="8564137"/>
          </a:xfrm>
        </p:spPr>
        <p:txBody>
          <a:bodyPr/>
          <a:lstStyle/>
          <a:p>
            <a:r>
              <a:rPr lang="en-US" sz="3200" b="0" dirty="0">
                <a:solidFill>
                  <a:srgbClr val="FDA7F7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@Component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({</a:t>
            </a:r>
          </a:p>
          <a:p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standalone: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F7775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true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</a:p>
          <a:p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imports: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[</a:t>
            </a:r>
          </a:p>
          <a:p>
            <a:r>
              <a:rPr lang="en-US" sz="3200" b="0" i="1" dirty="0">
                <a:solidFill>
                  <a:srgbClr val="B8ADDC"/>
                </a:solidFill>
                <a:effectLst/>
                <a:highlight>
                  <a:srgbClr val="14111F"/>
                </a:highlight>
                <a:latin typeface="Cascadia Code SemiBold" panose="020B0609020000020004" pitchFamily="49" charset="0"/>
              </a:rPr>
              <a:t> // 👇 Import the Dev Tools</a:t>
            </a:r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FDA7F7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b="0" dirty="0" err="1">
                <a:solidFill>
                  <a:srgbClr val="FDA7F7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AngularQueryDevtools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],</a:t>
            </a:r>
          </a:p>
          <a:p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selector: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5FEE9B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'starter-root’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</a:p>
          <a:p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template: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5FEE9B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`</a:t>
            </a:r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  &lt;div </a:t>
            </a:r>
            <a:r>
              <a:rPr lang="en-US" sz="3200" b="0" dirty="0">
                <a:solidFill>
                  <a:srgbClr val="FCE38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class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b="0" dirty="0">
                <a:solidFill>
                  <a:srgbClr val="5FEE9B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"layout-container"</a:t>
            </a:r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&gt;</a:t>
            </a:r>
          </a:p>
          <a:p>
            <a:r>
              <a:rPr lang="en-US" sz="3200" b="0" i="1" dirty="0">
                <a:solidFill>
                  <a:srgbClr val="B8ADDC"/>
                </a:solidFill>
                <a:effectLst/>
                <a:highlight>
                  <a:srgbClr val="14111F"/>
                </a:highlight>
                <a:latin typeface="Cascadia Code SemiBold" panose="020B0609020000020004" pitchFamily="49" charset="0"/>
              </a:rPr>
              <a:t>     &lt;!-- 👇 Add the component --&gt;</a:t>
            </a:r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    &lt;angular-query-</a:t>
            </a:r>
            <a:r>
              <a:rPr lang="en-US" sz="3200" b="0" dirty="0" err="1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devtools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 err="1">
                <a:solidFill>
                  <a:srgbClr val="FCE38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initialIsOpen</a:t>
            </a:r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/&gt;</a:t>
            </a:r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  &lt;/div&gt;</a:t>
            </a:r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5FEE9B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`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</a:p>
          <a:p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})</a:t>
            </a:r>
          </a:p>
          <a:p>
            <a:r>
              <a:rPr lang="en-US" sz="3200" b="0" dirty="0">
                <a:solidFill>
                  <a:srgbClr val="FCE38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export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44F8E9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class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 err="1">
                <a:solidFill>
                  <a:srgbClr val="C39E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AppComponent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{}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145371-CECB-6A14-C58E-C4EA81F79E29}"/>
              </a:ext>
            </a:extLst>
          </p:cNvPr>
          <p:cNvSpPr/>
          <p:nvPr/>
        </p:nvSpPr>
        <p:spPr>
          <a:xfrm>
            <a:off x="881837" y="4181707"/>
            <a:ext cx="9856787" cy="1393903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73DDD-E3C3-5DF0-2D2A-887FBFE1ED9E}"/>
              </a:ext>
            </a:extLst>
          </p:cNvPr>
          <p:cNvSpPr/>
          <p:nvPr/>
        </p:nvSpPr>
        <p:spPr>
          <a:xfrm>
            <a:off x="1116013" y="1761894"/>
            <a:ext cx="9856787" cy="390291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2C3B58-6B92-965B-F7E7-54108751A862}"/>
              </a:ext>
            </a:extLst>
          </p:cNvPr>
          <p:cNvSpPr/>
          <p:nvPr/>
        </p:nvSpPr>
        <p:spPr>
          <a:xfrm>
            <a:off x="1003823" y="6612672"/>
            <a:ext cx="9856787" cy="1393903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96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1458F340-AD58-F5C2-E696-6FAFB67AD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>
            <a:extLst>
              <a:ext uri="{FF2B5EF4-FFF2-40B4-BE49-F238E27FC236}">
                <a16:creationId xmlns:a16="http://schemas.microsoft.com/office/drawing/2014/main" id="{DF937F85-D20E-8CED-F86D-9B16E1DEFF67}"/>
              </a:ext>
            </a:extLst>
          </p:cNvPr>
          <p:cNvSpPr/>
          <p:nvPr/>
        </p:nvSpPr>
        <p:spPr>
          <a:xfrm>
            <a:off x="746325" y="4188225"/>
            <a:ext cx="14430300" cy="478290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258" name="Google Shape;258;p44">
            <a:extLst>
              <a:ext uri="{FF2B5EF4-FFF2-40B4-BE49-F238E27FC236}">
                <a16:creationId xmlns:a16="http://schemas.microsoft.com/office/drawing/2014/main" id="{F65B7089-5469-EFFC-FBFD-E8BC18B26976}"/>
              </a:ext>
            </a:extLst>
          </p:cNvPr>
          <p:cNvSpPr/>
          <p:nvPr/>
        </p:nvSpPr>
        <p:spPr>
          <a:xfrm>
            <a:off x="746325" y="3891150"/>
            <a:ext cx="14430300" cy="478290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44">
            <a:extLst>
              <a:ext uri="{FF2B5EF4-FFF2-40B4-BE49-F238E27FC236}">
                <a16:creationId xmlns:a16="http://schemas.microsoft.com/office/drawing/2014/main" id="{97F0AC6B-95A7-44A7-4B09-73B81215746B}"/>
              </a:ext>
            </a:extLst>
          </p:cNvPr>
          <p:cNvSpPr/>
          <p:nvPr/>
        </p:nvSpPr>
        <p:spPr>
          <a:xfrm>
            <a:off x="746325" y="3583275"/>
            <a:ext cx="14430300" cy="4782900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1" name="Google Shape;261;p44">
            <a:extLst>
              <a:ext uri="{FF2B5EF4-FFF2-40B4-BE49-F238E27FC236}">
                <a16:creationId xmlns:a16="http://schemas.microsoft.com/office/drawing/2014/main" id="{E47948EC-A21A-344B-BEF1-1F51A7C9FE21}"/>
              </a:ext>
            </a:extLst>
          </p:cNvPr>
          <p:cNvSpPr txBox="1"/>
          <p:nvPr/>
        </p:nvSpPr>
        <p:spPr>
          <a:xfrm>
            <a:off x="1368850" y="3590300"/>
            <a:ext cx="11555100" cy="3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USANDOLO</a:t>
            </a:r>
            <a:endParaRPr sz="75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48800438"/>
      </p:ext>
    </p:extLst>
  </p:cSld>
  <p:clrMapOvr>
    <a:masterClrMapping/>
  </p:clrMapOvr>
  <p:transition spd="slow" advClick="0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rio Kart 8 Deluxe Drifting Guide - How To Drift, Slipstream, And Boost |  Nintendo Life">
            <a:extLst>
              <a:ext uri="{FF2B5EF4-FFF2-40B4-BE49-F238E27FC236}">
                <a16:creationId xmlns:a16="http://schemas.microsoft.com/office/drawing/2014/main" id="{F15858DA-6AE8-E858-DAC3-E03D37928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72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1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533C64-7F1E-78FC-5395-2E19F705F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53E48F2-1EF0-F4A6-C2C1-AA1378F9E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296" y="0"/>
            <a:ext cx="17161514" cy="11028557"/>
          </a:xfrm>
        </p:spPr>
        <p:txBody>
          <a:bodyPr/>
          <a:lstStyle/>
          <a:p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export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44F8E9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class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C39E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UsersPageComponent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b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</a:b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#</a:t>
            </a:r>
            <a:r>
              <a:rPr lang="en-US" sz="3200" dirty="0" err="1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usersApi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inject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 err="1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UsersApiService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);</a:t>
            </a:r>
          </a:p>
          <a:p>
            <a:endParaRPr lang="en-US" sz="3200" dirty="0">
              <a:solidFill>
                <a:srgbClr val="BDB6D3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currentPage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signal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1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);</a:t>
            </a:r>
          </a:p>
          <a:p>
            <a:b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</a:b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usersRequestOptions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computed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(()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=&gt;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return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pagination: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   limit: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20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   page: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this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currentPage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(),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},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orderBy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'</a:t>
            </a:r>
            <a:r>
              <a:rPr lang="en-US" sz="3200" dirty="0" err="1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createdAt</a:t>
            </a:r>
            <a:r>
              <a:rPr lang="en-US" sz="3200" dirty="0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’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}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as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C39E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RequestOptions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;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});</a:t>
            </a:r>
          </a:p>
          <a:p>
            <a:b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</a:b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onPageChange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>
                <a:solidFill>
                  <a:srgbClr val="FDA7F7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C39E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PaginatorState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this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currentPage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update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 ()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=&gt;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 err="1">
                <a:solidFill>
                  <a:srgbClr val="FDA7F7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page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?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FDA7F7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page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+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1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1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));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}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5346043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1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E19130-0744-6A00-B22C-12CDF8F83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DC1C5E7-ADE9-BAED-8BC0-5FF5F5E64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178" y="-2118731"/>
            <a:ext cx="17161514" cy="11028557"/>
          </a:xfrm>
        </p:spPr>
        <p:txBody>
          <a:bodyPr/>
          <a:lstStyle/>
          <a:p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export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44F8E9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class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C39E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UsersPageComponent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b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</a:b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#</a:t>
            </a:r>
            <a:r>
              <a:rPr lang="en-US" sz="3200" dirty="0" err="1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usersApi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inject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 err="1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UsersApiService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);</a:t>
            </a:r>
          </a:p>
          <a:p>
            <a:endParaRPr lang="en-US" sz="3200" dirty="0">
              <a:solidFill>
                <a:srgbClr val="BDB6D3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currentPage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signal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1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);</a:t>
            </a:r>
          </a:p>
          <a:p>
            <a:b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</a:b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usersRequestOptions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computed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(()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=&gt;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return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pagination: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   limit: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20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   page: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this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currentPage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(),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},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orderBy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'</a:t>
            </a:r>
            <a:r>
              <a:rPr lang="en-US" sz="3200" dirty="0" err="1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createdAt</a:t>
            </a:r>
            <a:r>
              <a:rPr lang="en-US" sz="3200" dirty="0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’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}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as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C39E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RequestOptions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;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});</a:t>
            </a:r>
          </a:p>
          <a:p>
            <a:endParaRPr lang="en-US" sz="3200" dirty="0">
              <a:solidFill>
                <a:srgbClr val="BDB6D3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usersQuery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injectQuery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(()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=&gt;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({</a:t>
            </a:r>
            <a:endParaRPr lang="en-US" sz="3200" dirty="0">
              <a:solidFill>
                <a:srgbClr val="BFB9DA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queryKey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[</a:t>
            </a:r>
            <a:r>
              <a:rPr lang="en-US" sz="3200" dirty="0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'users'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this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usersRequestOptions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()],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}));</a:t>
            </a:r>
          </a:p>
          <a:p>
            <a:b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</a:b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onPageChange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>
                <a:solidFill>
                  <a:srgbClr val="FDA7F7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C39E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PaginatorState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this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currentPage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update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 ()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=&gt;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 err="1">
                <a:solidFill>
                  <a:srgbClr val="FDA7F7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page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?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FDA7F7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page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+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1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1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));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}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5D2709-AC09-A406-7052-08262C9A9B69}"/>
              </a:ext>
            </a:extLst>
          </p:cNvPr>
          <p:cNvSpPr/>
          <p:nvPr/>
        </p:nvSpPr>
        <p:spPr>
          <a:xfrm>
            <a:off x="357730" y="479503"/>
            <a:ext cx="11250690" cy="4583151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DB2EDE-8C49-5494-740B-2FAD6B41A31C}"/>
              </a:ext>
            </a:extLst>
          </p:cNvPr>
          <p:cNvSpPr/>
          <p:nvPr/>
        </p:nvSpPr>
        <p:spPr>
          <a:xfrm>
            <a:off x="981308" y="6969512"/>
            <a:ext cx="14741912" cy="2308304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85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1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D1DC86-DC69-A0DE-DF81-0FFDC7C5A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612FA33-EDEC-6FC9-547A-A61BC4919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178" y="-2118731"/>
            <a:ext cx="17161514" cy="11028557"/>
          </a:xfrm>
        </p:spPr>
        <p:txBody>
          <a:bodyPr/>
          <a:lstStyle/>
          <a:p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export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44F8E9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class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C39E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UsersPageComponent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b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</a:b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#</a:t>
            </a:r>
            <a:r>
              <a:rPr lang="en-US" sz="3200" dirty="0" err="1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usersApi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inject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 err="1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UsersApiService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);</a:t>
            </a:r>
          </a:p>
          <a:p>
            <a:endParaRPr lang="en-US" sz="3200" dirty="0">
              <a:solidFill>
                <a:srgbClr val="BDB6D3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currentPage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signal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1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);</a:t>
            </a:r>
          </a:p>
          <a:p>
            <a:b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</a:b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usersRequestOptions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computed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(()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=&gt;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return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pagination: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   limit: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20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   page: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this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currentPage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(),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},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orderBy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'</a:t>
            </a:r>
            <a:r>
              <a:rPr lang="en-US" sz="3200" dirty="0" err="1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createdAt</a:t>
            </a:r>
            <a:r>
              <a:rPr lang="en-US" sz="3200" dirty="0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’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}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as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C39E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RequestOptions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;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});</a:t>
            </a:r>
          </a:p>
          <a:p>
            <a:endParaRPr lang="en-US" sz="3200" dirty="0">
              <a:solidFill>
                <a:srgbClr val="BDB6D3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usersQuery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injectQuery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(()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=&gt;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({</a:t>
            </a:r>
            <a:endParaRPr lang="en-US" sz="3200" dirty="0">
              <a:solidFill>
                <a:srgbClr val="BFB9DA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queryKey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[</a:t>
            </a:r>
            <a:r>
              <a:rPr lang="en-US" sz="3200" dirty="0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'users'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this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usersRequestOptions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()],</a:t>
            </a:r>
          </a:p>
          <a:p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queryFn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()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=&gt;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endParaRPr lang="en-US" sz="3200" dirty="0">
              <a:solidFill>
                <a:srgbClr val="BDB6D3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     this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#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usersApiService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fetchPage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</a:p>
          <a:p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       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this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usersRequestOptions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()),</a:t>
            </a:r>
          </a:p>
          <a:p>
            <a:endParaRPr lang="en-US" sz="3200" dirty="0">
              <a:solidFill>
                <a:srgbClr val="BDB6D3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}));</a:t>
            </a:r>
          </a:p>
          <a:p>
            <a:b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</a:b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onPageChange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>
                <a:solidFill>
                  <a:srgbClr val="FDA7F7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C39E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PaginatorState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this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currentPage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update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 ()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=&gt;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 err="1">
                <a:solidFill>
                  <a:srgbClr val="FDA7F7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page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?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FDA7F7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page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+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1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1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));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}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00379B-1A26-A03F-8BC1-DAC77D0AF481}"/>
              </a:ext>
            </a:extLst>
          </p:cNvPr>
          <p:cNvSpPr/>
          <p:nvPr/>
        </p:nvSpPr>
        <p:spPr>
          <a:xfrm>
            <a:off x="357730" y="479503"/>
            <a:ext cx="11250690" cy="3668751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21C226-C62A-74A2-B84D-9271B5628393}"/>
              </a:ext>
            </a:extLst>
          </p:cNvPr>
          <p:cNvSpPr/>
          <p:nvPr/>
        </p:nvSpPr>
        <p:spPr>
          <a:xfrm>
            <a:off x="981308" y="6969512"/>
            <a:ext cx="14741912" cy="2308304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17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1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AE1117-2070-D687-CA3A-747FD9E25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CFDDB9A-BE35-80E1-15FA-57180EED6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243" y="747131"/>
            <a:ext cx="17161514" cy="8162694"/>
          </a:xfrm>
        </p:spPr>
        <p:txBody>
          <a:bodyPr/>
          <a:lstStyle/>
          <a:p>
            <a:r>
              <a:rPr lang="en-US" sz="3200" b="0" dirty="0">
                <a:solidFill>
                  <a:srgbClr val="FCE38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@if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b="0" dirty="0" err="1">
                <a:solidFill>
                  <a:srgbClr val="FFAE82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usersQuery</a:t>
            </a:r>
            <a:r>
              <a:rPr lang="en-US" sz="3200" b="0" dirty="0" err="1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b="0" dirty="0" err="1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isPending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())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  </a:t>
            </a:r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&lt;p&gt;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Loading...</a:t>
            </a:r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&lt;/p&gt;</a:t>
            </a:r>
          </a:p>
          <a:p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}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FCE38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@else if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b="0" dirty="0" err="1">
                <a:solidFill>
                  <a:srgbClr val="FFAE82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usersQuery</a:t>
            </a:r>
            <a:r>
              <a:rPr lang="en-US" sz="3200" b="0" dirty="0" err="1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b="0" dirty="0" err="1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isError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())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  </a:t>
            </a:r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&lt;span&gt;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{{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 err="1">
                <a:solidFill>
                  <a:srgbClr val="FFAE82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usersQuery</a:t>
            </a:r>
            <a:r>
              <a:rPr lang="en-US" sz="3200" b="0" dirty="0" err="1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b="0" dirty="0" err="1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error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()?.</a:t>
            </a:r>
            <a:r>
              <a:rPr lang="en-US" sz="3200" b="0" dirty="0">
                <a:solidFill>
                  <a:srgbClr val="FFAE82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message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}}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&lt;/span&gt;</a:t>
            </a:r>
          </a:p>
          <a:p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}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FCE38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@else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  </a:t>
            </a:r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&lt;ag-grid-angular</a:t>
            </a:r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     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[</a:t>
            </a:r>
            <a:r>
              <a:rPr lang="en-US" sz="3200" b="0" dirty="0" err="1">
                <a:solidFill>
                  <a:srgbClr val="FCE38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rowData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]=</a:t>
            </a:r>
            <a:r>
              <a:rPr lang="en-US" sz="3200" b="0" dirty="0">
                <a:solidFill>
                  <a:srgbClr val="5FEE9B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"</a:t>
            </a:r>
            <a:r>
              <a:rPr lang="en-US" sz="3200" b="0" dirty="0" err="1">
                <a:solidFill>
                  <a:srgbClr val="FFAE82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usersQuery</a:t>
            </a:r>
            <a:r>
              <a:rPr lang="en-US" sz="3200" b="0" dirty="0" err="1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b="0" dirty="0" err="1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data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()?.</a:t>
            </a:r>
            <a:r>
              <a:rPr lang="en-US" sz="3200" b="0" dirty="0">
                <a:solidFill>
                  <a:srgbClr val="FFAE82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items</a:t>
            </a:r>
            <a:r>
              <a:rPr lang="en-US" sz="3200" b="0" dirty="0">
                <a:solidFill>
                  <a:srgbClr val="5FEE9B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"</a:t>
            </a:r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     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[</a:t>
            </a:r>
            <a:r>
              <a:rPr lang="en-US" sz="3200" b="0" dirty="0" err="1">
                <a:solidFill>
                  <a:srgbClr val="FCE38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columnDefs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]=</a:t>
            </a:r>
            <a:r>
              <a:rPr lang="en-US" sz="3200" b="0" dirty="0">
                <a:solidFill>
                  <a:srgbClr val="5FEE9B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"</a:t>
            </a:r>
            <a:r>
              <a:rPr lang="en-US" sz="3200" b="0" dirty="0" err="1">
                <a:solidFill>
                  <a:srgbClr val="FF8EA0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columnDefs</a:t>
            </a:r>
            <a:r>
              <a:rPr lang="en-US" sz="3200" b="0" dirty="0">
                <a:solidFill>
                  <a:srgbClr val="5FEE9B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"</a:t>
            </a:r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  </a:t>
            </a:r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/&gt;</a:t>
            </a:r>
          </a:p>
          <a:p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939EC6-C33C-A902-8994-B0E0CDB0DCEA}"/>
              </a:ext>
            </a:extLst>
          </p:cNvPr>
          <p:cNvSpPr/>
          <p:nvPr/>
        </p:nvSpPr>
        <p:spPr>
          <a:xfrm>
            <a:off x="401444" y="2609385"/>
            <a:ext cx="15321775" cy="6668431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70245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1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F6E713-390A-51D4-4A7C-89A9B4D92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3058B2-8BF4-CA32-F547-97F184359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243" y="747131"/>
            <a:ext cx="17161514" cy="8162694"/>
          </a:xfrm>
        </p:spPr>
        <p:txBody>
          <a:bodyPr/>
          <a:lstStyle/>
          <a:p>
            <a:r>
              <a:rPr lang="en-US" sz="3200" b="0" dirty="0">
                <a:solidFill>
                  <a:srgbClr val="FCE38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@if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b="0" dirty="0" err="1">
                <a:solidFill>
                  <a:srgbClr val="FFAE82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usersQuery</a:t>
            </a:r>
            <a:r>
              <a:rPr lang="en-US" sz="3200" b="0" dirty="0" err="1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b="0" dirty="0" err="1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isPending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())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  </a:t>
            </a:r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&lt;p&gt;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Loading...</a:t>
            </a:r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&lt;/p&gt;</a:t>
            </a:r>
          </a:p>
          <a:p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}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FCE38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@else if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b="0" dirty="0" err="1">
                <a:solidFill>
                  <a:srgbClr val="FFAE82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usersQuery</a:t>
            </a:r>
            <a:r>
              <a:rPr lang="en-US" sz="3200" b="0" dirty="0" err="1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b="0" dirty="0" err="1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isError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())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  </a:t>
            </a:r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&lt;span&gt;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{{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 err="1">
                <a:solidFill>
                  <a:srgbClr val="FFAE82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usersQuery</a:t>
            </a:r>
            <a:r>
              <a:rPr lang="en-US" sz="3200" b="0" dirty="0" err="1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b="0" dirty="0" err="1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error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()?.</a:t>
            </a:r>
            <a:r>
              <a:rPr lang="en-US" sz="3200" b="0" dirty="0">
                <a:solidFill>
                  <a:srgbClr val="FFAE82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message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}}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&lt;/span&gt;</a:t>
            </a:r>
          </a:p>
          <a:p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}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FCE38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@else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  </a:t>
            </a:r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&lt;ag-grid-angular</a:t>
            </a:r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     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[</a:t>
            </a:r>
            <a:r>
              <a:rPr lang="en-US" sz="3200" b="0" dirty="0" err="1">
                <a:solidFill>
                  <a:srgbClr val="FCE38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rowData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]=</a:t>
            </a:r>
            <a:r>
              <a:rPr lang="en-US" sz="3200" b="0" dirty="0">
                <a:solidFill>
                  <a:srgbClr val="5FEE9B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"</a:t>
            </a:r>
            <a:r>
              <a:rPr lang="en-US" sz="3200" b="0" dirty="0" err="1">
                <a:solidFill>
                  <a:srgbClr val="FFAE82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usersQuery</a:t>
            </a:r>
            <a:r>
              <a:rPr lang="en-US" sz="3200" b="0" dirty="0" err="1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b="0" dirty="0" err="1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data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()?.</a:t>
            </a:r>
            <a:r>
              <a:rPr lang="en-US" sz="3200" b="0" dirty="0">
                <a:solidFill>
                  <a:srgbClr val="FFAE82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items</a:t>
            </a:r>
            <a:r>
              <a:rPr lang="en-US" sz="3200" b="0" dirty="0">
                <a:solidFill>
                  <a:srgbClr val="5FEE9B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"</a:t>
            </a:r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     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[</a:t>
            </a:r>
            <a:r>
              <a:rPr lang="en-US" sz="3200" b="0" dirty="0" err="1">
                <a:solidFill>
                  <a:srgbClr val="FCE38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columnDefs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]=</a:t>
            </a:r>
            <a:r>
              <a:rPr lang="en-US" sz="3200" b="0" dirty="0">
                <a:solidFill>
                  <a:srgbClr val="5FEE9B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"</a:t>
            </a:r>
            <a:r>
              <a:rPr lang="en-US" sz="3200" b="0" dirty="0" err="1">
                <a:solidFill>
                  <a:srgbClr val="FF8EA0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columnDefs</a:t>
            </a:r>
            <a:r>
              <a:rPr lang="en-US" sz="3200" b="0" dirty="0">
                <a:solidFill>
                  <a:srgbClr val="5FEE9B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"</a:t>
            </a:r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  </a:t>
            </a:r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/&gt;</a:t>
            </a:r>
          </a:p>
          <a:p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AE9E7B-DC8B-97C4-81AA-4B6B6A3A52E9}"/>
              </a:ext>
            </a:extLst>
          </p:cNvPr>
          <p:cNvSpPr/>
          <p:nvPr/>
        </p:nvSpPr>
        <p:spPr>
          <a:xfrm>
            <a:off x="134703" y="4583150"/>
            <a:ext cx="14562603" cy="4956717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6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Word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1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DA5EEF-B393-D4A9-AB19-125380889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192EAFA-07FC-5832-28B2-1B3F84A38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243" y="747131"/>
            <a:ext cx="17161514" cy="8162694"/>
          </a:xfrm>
        </p:spPr>
        <p:txBody>
          <a:bodyPr/>
          <a:lstStyle/>
          <a:p>
            <a:r>
              <a:rPr lang="en-US" sz="3200" b="0" dirty="0">
                <a:solidFill>
                  <a:srgbClr val="FCE38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@if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b="0" dirty="0" err="1">
                <a:solidFill>
                  <a:srgbClr val="FFAE82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usersQuery</a:t>
            </a:r>
            <a:r>
              <a:rPr lang="en-US" sz="3200" b="0" dirty="0" err="1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b="0" dirty="0" err="1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isPending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())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  </a:t>
            </a:r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&lt;p&gt;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Loading...</a:t>
            </a:r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&lt;/p&gt;</a:t>
            </a:r>
          </a:p>
          <a:p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}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FCE38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@else if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b="0" dirty="0" err="1">
                <a:solidFill>
                  <a:srgbClr val="FFAE82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usersQuery</a:t>
            </a:r>
            <a:r>
              <a:rPr lang="en-US" sz="3200" b="0" dirty="0" err="1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b="0" dirty="0" err="1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isError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())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  </a:t>
            </a:r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&lt;span&gt;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{{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 err="1">
                <a:solidFill>
                  <a:srgbClr val="FFAE82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usersQuery</a:t>
            </a:r>
            <a:r>
              <a:rPr lang="en-US" sz="3200" b="0" dirty="0" err="1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b="0" dirty="0" err="1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error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()?.</a:t>
            </a:r>
            <a:r>
              <a:rPr lang="en-US" sz="3200" b="0" dirty="0">
                <a:solidFill>
                  <a:srgbClr val="FFAE82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message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}}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&lt;/span&gt;</a:t>
            </a:r>
          </a:p>
          <a:p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}</a:t>
            </a:r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b="0" dirty="0">
                <a:solidFill>
                  <a:srgbClr val="FCE38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@else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  </a:t>
            </a:r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&lt;ag-grid-angular</a:t>
            </a:r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     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[</a:t>
            </a:r>
            <a:r>
              <a:rPr lang="en-US" sz="3200" b="0" dirty="0" err="1">
                <a:solidFill>
                  <a:srgbClr val="FCE38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rowData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]=</a:t>
            </a:r>
            <a:r>
              <a:rPr lang="en-US" sz="3200" b="0" dirty="0">
                <a:solidFill>
                  <a:srgbClr val="5FEE9B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"</a:t>
            </a:r>
            <a:r>
              <a:rPr lang="en-US" sz="3200" b="0" dirty="0" err="1">
                <a:solidFill>
                  <a:srgbClr val="FFAE82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usersQuery</a:t>
            </a:r>
            <a:r>
              <a:rPr lang="en-US" sz="3200" b="0" dirty="0" err="1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b="0" dirty="0" err="1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data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()?.</a:t>
            </a:r>
            <a:r>
              <a:rPr lang="en-US" sz="3200" b="0" dirty="0">
                <a:solidFill>
                  <a:srgbClr val="FFAE82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items</a:t>
            </a:r>
            <a:r>
              <a:rPr lang="en-US" sz="3200" b="0" dirty="0">
                <a:solidFill>
                  <a:srgbClr val="5FEE9B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"</a:t>
            </a:r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      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[</a:t>
            </a:r>
            <a:r>
              <a:rPr lang="en-US" sz="3200" b="0" dirty="0" err="1">
                <a:solidFill>
                  <a:srgbClr val="FCE38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columnDefs</a:t>
            </a:r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]=</a:t>
            </a:r>
            <a:r>
              <a:rPr lang="en-US" sz="3200" b="0" dirty="0">
                <a:solidFill>
                  <a:srgbClr val="5FEE9B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"</a:t>
            </a:r>
            <a:r>
              <a:rPr lang="en-US" sz="3200" b="0" dirty="0" err="1">
                <a:solidFill>
                  <a:srgbClr val="FF8EA0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columnDefs</a:t>
            </a:r>
            <a:r>
              <a:rPr lang="en-US" sz="3200" b="0" dirty="0">
                <a:solidFill>
                  <a:srgbClr val="5FEE9B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"</a:t>
            </a:r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FB9DA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  </a:t>
            </a:r>
            <a:r>
              <a:rPr lang="en-US" sz="3200" b="0" dirty="0">
                <a:solidFill>
                  <a:srgbClr val="8AD0FF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/&gt;</a:t>
            </a:r>
          </a:p>
          <a:p>
            <a:endParaRPr lang="en-US" sz="3200" b="0" dirty="0">
              <a:solidFill>
                <a:srgbClr val="BDB6D3"/>
              </a:solidFill>
              <a:effectLst/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b="0" dirty="0">
                <a:solidFill>
                  <a:srgbClr val="BDB6D3"/>
                </a:solidFill>
                <a:effectLst/>
                <a:highlight>
                  <a:srgbClr val="14111F"/>
                </a:highlight>
                <a:latin typeface="Cascadia Code SemiLight" panose="020B06090200000200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D042C3-6E11-7FDC-D989-7D65F291C086}"/>
              </a:ext>
            </a:extLst>
          </p:cNvPr>
          <p:cNvSpPr/>
          <p:nvPr/>
        </p:nvSpPr>
        <p:spPr>
          <a:xfrm>
            <a:off x="134702" y="-695094"/>
            <a:ext cx="14562603" cy="5133279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5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Word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8B47FEB1-E407-D5D3-5672-5F208C7B9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>
            <a:extLst>
              <a:ext uri="{FF2B5EF4-FFF2-40B4-BE49-F238E27FC236}">
                <a16:creationId xmlns:a16="http://schemas.microsoft.com/office/drawing/2014/main" id="{94D9AE87-B743-D03A-945A-1CFFFAA50CC3}"/>
              </a:ext>
            </a:extLst>
          </p:cNvPr>
          <p:cNvSpPr/>
          <p:nvPr/>
        </p:nvSpPr>
        <p:spPr>
          <a:xfrm>
            <a:off x="746325" y="4188225"/>
            <a:ext cx="14430300" cy="478290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258" name="Google Shape;258;p44">
            <a:extLst>
              <a:ext uri="{FF2B5EF4-FFF2-40B4-BE49-F238E27FC236}">
                <a16:creationId xmlns:a16="http://schemas.microsoft.com/office/drawing/2014/main" id="{4D2BE537-481D-2738-1D42-6F0C3889E08B}"/>
              </a:ext>
            </a:extLst>
          </p:cNvPr>
          <p:cNvSpPr/>
          <p:nvPr/>
        </p:nvSpPr>
        <p:spPr>
          <a:xfrm>
            <a:off x="746325" y="3891150"/>
            <a:ext cx="14430300" cy="478290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44">
            <a:extLst>
              <a:ext uri="{FF2B5EF4-FFF2-40B4-BE49-F238E27FC236}">
                <a16:creationId xmlns:a16="http://schemas.microsoft.com/office/drawing/2014/main" id="{CEEF27AE-2F25-99D6-2EA7-1AE81926DE9A}"/>
              </a:ext>
            </a:extLst>
          </p:cNvPr>
          <p:cNvSpPr/>
          <p:nvPr/>
        </p:nvSpPr>
        <p:spPr>
          <a:xfrm>
            <a:off x="746325" y="3583275"/>
            <a:ext cx="14430300" cy="4782900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1" name="Google Shape;261;p44">
            <a:extLst>
              <a:ext uri="{FF2B5EF4-FFF2-40B4-BE49-F238E27FC236}">
                <a16:creationId xmlns:a16="http://schemas.microsoft.com/office/drawing/2014/main" id="{A1CAD257-AE09-2114-1E24-860D49E180DB}"/>
              </a:ext>
            </a:extLst>
          </p:cNvPr>
          <p:cNvSpPr txBox="1"/>
          <p:nvPr/>
        </p:nvSpPr>
        <p:spPr>
          <a:xfrm>
            <a:off x="1368850" y="3590300"/>
            <a:ext cx="11555100" cy="3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DEV   TOOLS</a:t>
            </a:r>
            <a:endParaRPr sz="75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95033128"/>
      </p:ext>
    </p:extLst>
  </p:cSld>
  <p:clrMapOvr>
    <a:masterClrMapping/>
  </p:clrMapOvr>
  <p:transition spd="slow" advClick="0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DF69A8-4A05-CF06-2176-4987B594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364" y="1449659"/>
            <a:ext cx="12224900" cy="832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2464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5809C-6642-E011-7651-6314B122A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DC7366-0498-3F99-1FFF-D55E905E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69516" y="-37113332"/>
            <a:ext cx="62058118" cy="4225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EFB80-6309-91AB-FA1C-6AE6038E2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83D53-A380-353F-E296-9082EC6D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364" y="1449659"/>
            <a:ext cx="12224900" cy="832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1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C169E6-5D9D-F98D-A9FB-4A2468ADB617}"/>
              </a:ext>
            </a:extLst>
          </p:cNvPr>
          <p:cNvSpPr/>
          <p:nvPr/>
        </p:nvSpPr>
        <p:spPr>
          <a:xfrm>
            <a:off x="3905740" y="4079846"/>
            <a:ext cx="2707878" cy="923330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Alfredo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BB62C8-98FE-923A-5916-E1D1C3502910}"/>
              </a:ext>
            </a:extLst>
          </p:cNvPr>
          <p:cNvSpPr/>
          <p:nvPr/>
        </p:nvSpPr>
        <p:spPr>
          <a:xfrm>
            <a:off x="6613618" y="4079846"/>
            <a:ext cx="207268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latin typeface="Aharoni" panose="02010803020104030203" pitchFamily="2" charset="-79"/>
                <a:cs typeface="Aharoni" panose="02010803020104030203" pitchFamily="2" charset="-79"/>
              </a:rPr>
              <a:t>Perez</a:t>
            </a:r>
            <a:endParaRPr lang="en-US" sz="2800" b="1" cap="none" spc="0" dirty="0">
              <a:ln w="0"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Picture 5" descr="A logo of a cat&#10;&#10;Description automatically generated">
            <a:extLst>
              <a:ext uri="{FF2B5EF4-FFF2-40B4-BE49-F238E27FC236}">
                <a16:creationId xmlns:a16="http://schemas.microsoft.com/office/drawing/2014/main" id="{27EA7741-AC4E-632E-8F09-1C0A01E80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725107"/>
            <a:ext cx="2576945" cy="1418393"/>
          </a:xfrm>
          <a:prstGeom prst="rect">
            <a:avLst/>
          </a:prstGeom>
        </p:spPr>
      </p:pic>
      <p:pic>
        <p:nvPicPr>
          <p:cNvPr id="7" name="Picture 6" descr="A blue hexagon with blue letters&#10;&#10;Description automatically generated">
            <a:extLst>
              <a:ext uri="{FF2B5EF4-FFF2-40B4-BE49-F238E27FC236}">
                <a16:creationId xmlns:a16="http://schemas.microsoft.com/office/drawing/2014/main" id="{3D573796-89EF-2FBC-8BF6-23F2FD258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427" y="3777674"/>
            <a:ext cx="1249636" cy="1365826"/>
          </a:xfrm>
          <a:prstGeom prst="rect">
            <a:avLst/>
          </a:prstGeom>
        </p:spPr>
      </p:pic>
      <p:pic>
        <p:nvPicPr>
          <p:cNvPr id="8" name="Picture 7" descr="A grey circle with white letters&#10;&#10;Description automatically generated">
            <a:extLst>
              <a:ext uri="{FF2B5EF4-FFF2-40B4-BE49-F238E27FC236}">
                <a16:creationId xmlns:a16="http://schemas.microsoft.com/office/drawing/2014/main" id="{111CF0CD-7618-DC9C-43FA-B261DA242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304" y="3587768"/>
            <a:ext cx="1555732" cy="1555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BDDC8C-8FDD-5D29-34EB-AED9899A194E}"/>
              </a:ext>
            </a:extLst>
          </p:cNvPr>
          <p:cNvSpPr txBox="1"/>
          <p:nvPr/>
        </p:nvSpPr>
        <p:spPr>
          <a:xfrm>
            <a:off x="6097372" y="6370638"/>
            <a:ext cx="6093256" cy="830997"/>
          </a:xfrm>
          <a:prstGeom prst="rect">
            <a:avLst/>
          </a:prstGeom>
          <a:solidFill>
            <a:srgbClr val="14111F"/>
          </a:solidFill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bit.ly</a:t>
            </a:r>
            <a:r>
              <a:rPr lang="en-US" sz="4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/ng-query-</a:t>
            </a:r>
            <a:r>
              <a:rPr lang="en-US" sz="4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peru</a:t>
            </a:r>
            <a:endParaRPr lang="en-US" sz="4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6224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FF4383-9D26-958F-6F00-1C3A99E1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288" y="1046618"/>
            <a:ext cx="12143423" cy="836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2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95188-1BB6-19B3-3F2C-72838E804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FE7922-1DF3-A676-CCAF-DC70D5348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02"/>
          <a:stretch/>
        </p:blipFill>
        <p:spPr>
          <a:xfrm>
            <a:off x="3072289" y="2667000"/>
            <a:ext cx="1214342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41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58A83C-9DF9-38B2-D55B-3F11C8B08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02" r="50000" b="19672"/>
          <a:stretch/>
        </p:blipFill>
        <p:spPr>
          <a:xfrm>
            <a:off x="2177530" y="5417202"/>
            <a:ext cx="14121032" cy="7691304"/>
          </a:xfrm>
          <a:prstGeom prst="rect">
            <a:avLst/>
          </a:prstGeom>
        </p:spPr>
      </p:pic>
      <p:cxnSp>
        <p:nvCxnSpPr>
          <p:cNvPr id="4" name="Connector: Curved 2">
            <a:extLst>
              <a:ext uri="{FF2B5EF4-FFF2-40B4-BE49-F238E27FC236}">
                <a16:creationId xmlns:a16="http://schemas.microsoft.com/office/drawing/2014/main" id="{56D503C9-0F7D-5A20-EC8E-6B487C2A44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77712" y="5554674"/>
            <a:ext cx="1966012" cy="195796"/>
          </a:xfrm>
          <a:prstGeom prst="curvedConnector3">
            <a:avLst>
              <a:gd name="adj1" fmla="val 51885"/>
            </a:avLst>
          </a:prstGeom>
          <a:ln w="63500" cap="rnd">
            <a:bevel/>
            <a:tailEnd type="triangle" w="lg" len="med"/>
          </a:ln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F82B883E-6D76-83B0-B089-E2906A3C0743}"/>
              </a:ext>
            </a:extLst>
          </p:cNvPr>
          <p:cNvSpPr/>
          <p:nvPr/>
        </p:nvSpPr>
        <p:spPr>
          <a:xfrm rot="21364335">
            <a:off x="1317751" y="3775593"/>
            <a:ext cx="2681730" cy="101338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gradFill>
                  <a:gsLst>
                    <a:gs pos="0">
                      <a:srgbClr val="F11653"/>
                    </a:gs>
                    <a:gs pos="12000">
                      <a:srgbClr val="E90464"/>
                    </a:gs>
                    <a:gs pos="87000">
                      <a:srgbClr val="5C44E4"/>
                    </a:gs>
                    <a:gs pos="100000">
                      <a:srgbClr val="5C44E4"/>
                    </a:gs>
                  </a:gsLst>
                  <a:lin ang="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gle Sans Text"/>
                <a:ea typeface="Google Sans Text"/>
                <a:cs typeface="Google Sans Text"/>
              </a:rPr>
              <a:t>Historial</a:t>
            </a:r>
            <a:endParaRPr lang="en-US" sz="2800" b="1" dirty="0">
              <a:gradFill>
                <a:gsLst>
                  <a:gs pos="0">
                    <a:srgbClr val="F11653"/>
                  </a:gs>
                  <a:gs pos="12000">
                    <a:srgbClr val="E90464"/>
                  </a:gs>
                  <a:gs pos="87000">
                    <a:srgbClr val="5C44E4"/>
                  </a:gs>
                  <a:gs pos="100000">
                    <a:srgbClr val="5C44E4"/>
                  </a:gs>
                </a:gsLst>
                <a:lin ang="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oogle Sans Text"/>
              <a:ea typeface="Google Sans Text"/>
              <a:cs typeface="Google Sans Text"/>
            </a:endParaRPr>
          </a:p>
        </p:txBody>
      </p:sp>
    </p:spTree>
    <p:extLst>
      <p:ext uri="{BB962C8B-B14F-4D97-AF65-F5344CB8AC3E}">
        <p14:creationId xmlns:p14="http://schemas.microsoft.com/office/powerpoint/2010/main" val="238153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435EF-5324-3C89-9C29-14CD592BA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592F23-22B9-F1AB-D5DB-7B6D3B76B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02" r="50000" b="19672"/>
          <a:stretch/>
        </p:blipFill>
        <p:spPr>
          <a:xfrm>
            <a:off x="2177530" y="5417202"/>
            <a:ext cx="14121032" cy="7691304"/>
          </a:xfrm>
          <a:prstGeom prst="rect">
            <a:avLst/>
          </a:prstGeom>
        </p:spPr>
      </p:pic>
      <p:cxnSp>
        <p:nvCxnSpPr>
          <p:cNvPr id="4" name="Connector: Curved 2">
            <a:extLst>
              <a:ext uri="{FF2B5EF4-FFF2-40B4-BE49-F238E27FC236}">
                <a16:creationId xmlns:a16="http://schemas.microsoft.com/office/drawing/2014/main" id="{94AEE26E-6193-942F-F43E-21999C68747E}"/>
              </a:ext>
            </a:extLst>
          </p:cNvPr>
          <p:cNvCxnSpPr>
            <a:cxnSpLocks/>
          </p:cNvCxnSpPr>
          <p:nvPr/>
        </p:nvCxnSpPr>
        <p:spPr>
          <a:xfrm rot="5400000">
            <a:off x="6686738" y="5215691"/>
            <a:ext cx="1754067" cy="614967"/>
          </a:xfrm>
          <a:prstGeom prst="curvedConnector3">
            <a:avLst>
              <a:gd name="adj1" fmla="val 50000"/>
            </a:avLst>
          </a:prstGeom>
          <a:ln w="63500" cap="rnd">
            <a:bevel/>
            <a:tailEnd type="triangle" w="lg" len="med"/>
          </a:ln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995A2691-8F27-E378-814F-785E0758D475}"/>
              </a:ext>
            </a:extLst>
          </p:cNvPr>
          <p:cNvSpPr/>
          <p:nvPr/>
        </p:nvSpPr>
        <p:spPr>
          <a:xfrm rot="21364335">
            <a:off x="6521670" y="3287772"/>
            <a:ext cx="2681730" cy="126801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gradFill>
                  <a:gsLst>
                    <a:gs pos="0">
                      <a:srgbClr val="F11653"/>
                    </a:gs>
                    <a:gs pos="12000">
                      <a:srgbClr val="E90464"/>
                    </a:gs>
                    <a:gs pos="87000">
                      <a:srgbClr val="5C44E4"/>
                    </a:gs>
                    <a:gs pos="100000">
                      <a:srgbClr val="5C44E4"/>
                    </a:gs>
                  </a:gsLst>
                  <a:lin ang="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gle Sans Text"/>
                <a:ea typeface="Google Sans Text"/>
                <a:cs typeface="Google Sans Text"/>
              </a:rPr>
              <a:t>Filtrar</a:t>
            </a:r>
            <a:r>
              <a:rPr lang="en-US" sz="2800" b="1" dirty="0">
                <a:gradFill>
                  <a:gsLst>
                    <a:gs pos="0">
                      <a:srgbClr val="F11653"/>
                    </a:gs>
                    <a:gs pos="12000">
                      <a:srgbClr val="E90464"/>
                    </a:gs>
                    <a:gs pos="87000">
                      <a:srgbClr val="5C44E4"/>
                    </a:gs>
                    <a:gs pos="100000">
                      <a:srgbClr val="5C44E4"/>
                    </a:gs>
                  </a:gsLst>
                  <a:lin ang="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gle Sans Text"/>
                <a:ea typeface="Google Sans Text"/>
                <a:cs typeface="Google Sans Text"/>
              </a:rPr>
              <a:t> y</a:t>
            </a:r>
          </a:p>
          <a:p>
            <a:pPr algn="ctr"/>
            <a:r>
              <a:rPr lang="en-US" sz="2800" b="1" dirty="0" err="1">
                <a:gradFill>
                  <a:gsLst>
                    <a:gs pos="0">
                      <a:srgbClr val="F11653"/>
                    </a:gs>
                    <a:gs pos="12000">
                      <a:srgbClr val="E90464"/>
                    </a:gs>
                    <a:gs pos="87000">
                      <a:srgbClr val="5C44E4"/>
                    </a:gs>
                    <a:gs pos="100000">
                      <a:srgbClr val="5C44E4"/>
                    </a:gs>
                  </a:gsLst>
                  <a:lin ang="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gle Sans Text"/>
                <a:ea typeface="Google Sans Text"/>
                <a:cs typeface="Google Sans Text"/>
              </a:rPr>
              <a:t>ordenar</a:t>
            </a:r>
            <a:endParaRPr lang="en-US" sz="2800" b="1" dirty="0">
              <a:gradFill>
                <a:gsLst>
                  <a:gs pos="0">
                    <a:srgbClr val="F11653"/>
                  </a:gs>
                  <a:gs pos="12000">
                    <a:srgbClr val="E90464"/>
                  </a:gs>
                  <a:gs pos="87000">
                    <a:srgbClr val="5C44E4"/>
                  </a:gs>
                  <a:gs pos="100000">
                    <a:srgbClr val="5C44E4"/>
                  </a:gs>
                </a:gsLst>
                <a:lin ang="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oogle Sans Text"/>
              <a:ea typeface="Google Sans Text"/>
              <a:cs typeface="Google Sans Text"/>
            </a:endParaRPr>
          </a:p>
        </p:txBody>
      </p:sp>
    </p:spTree>
    <p:extLst>
      <p:ext uri="{BB962C8B-B14F-4D97-AF65-F5344CB8AC3E}">
        <p14:creationId xmlns:p14="http://schemas.microsoft.com/office/powerpoint/2010/main" val="13591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421A2-654C-077F-C72B-3A9CB693C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5299ED-9405-BA25-E40E-2D3D37288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02" r="50000" b="19672"/>
          <a:stretch/>
        </p:blipFill>
        <p:spPr>
          <a:xfrm>
            <a:off x="2177530" y="5417202"/>
            <a:ext cx="14121032" cy="7691304"/>
          </a:xfrm>
          <a:prstGeom prst="rect">
            <a:avLst/>
          </a:prstGeom>
        </p:spPr>
      </p:pic>
      <p:cxnSp>
        <p:nvCxnSpPr>
          <p:cNvPr id="4" name="Connector: Curved 2">
            <a:extLst>
              <a:ext uri="{FF2B5EF4-FFF2-40B4-BE49-F238E27FC236}">
                <a16:creationId xmlns:a16="http://schemas.microsoft.com/office/drawing/2014/main" id="{9A5F2B56-3B1B-3F69-80C0-F8B605B16A7F}"/>
              </a:ext>
            </a:extLst>
          </p:cNvPr>
          <p:cNvCxnSpPr>
            <a:cxnSpLocks/>
          </p:cNvCxnSpPr>
          <p:nvPr/>
        </p:nvCxnSpPr>
        <p:spPr>
          <a:xfrm rot="5400000">
            <a:off x="10890290" y="4429420"/>
            <a:ext cx="1465708" cy="509856"/>
          </a:xfrm>
          <a:prstGeom prst="curvedConnector3">
            <a:avLst>
              <a:gd name="adj1" fmla="val 50000"/>
            </a:avLst>
          </a:prstGeom>
          <a:ln w="63500" cap="rnd">
            <a:bevel/>
            <a:tailEnd type="triangle" w="lg" len="med"/>
          </a:ln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E8667BCD-D4A1-46DF-26DB-7E0DF39F55D7}"/>
              </a:ext>
            </a:extLst>
          </p:cNvPr>
          <p:cNvSpPr/>
          <p:nvPr/>
        </p:nvSpPr>
        <p:spPr>
          <a:xfrm rot="502806">
            <a:off x="10479754" y="2815413"/>
            <a:ext cx="2771916" cy="1024824"/>
          </a:xfrm>
          <a:prstGeom prst="roundRect">
            <a:avLst>
              <a:gd name="adj" fmla="val 21186"/>
            </a:avLst>
          </a:prstGeom>
          <a:solidFill>
            <a:schemeClr val="bg1"/>
          </a:solidFill>
          <a:ln>
            <a:noFill/>
          </a:ln>
          <a:effectLst>
            <a:outerShdw blurRad="889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gradFill>
                  <a:gsLst>
                    <a:gs pos="0">
                      <a:srgbClr val="F11653"/>
                    </a:gs>
                    <a:gs pos="12000">
                      <a:srgbClr val="E90464"/>
                    </a:gs>
                    <a:gs pos="87000">
                      <a:srgbClr val="5C44E4"/>
                    </a:gs>
                    <a:gs pos="100000">
                      <a:srgbClr val="5C44E4"/>
                    </a:gs>
                  </a:gsLst>
                  <a:lin ang="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gle Sans Text"/>
                <a:ea typeface="Google Sans Text"/>
                <a:cs typeface="Google Sans Text"/>
              </a:rPr>
              <a:t>Estado de las</a:t>
            </a:r>
          </a:p>
          <a:p>
            <a:pPr algn="ctr"/>
            <a:r>
              <a:rPr lang="en-US" sz="2800" b="1" dirty="0">
                <a:gradFill>
                  <a:gsLst>
                    <a:gs pos="0">
                      <a:srgbClr val="F11653"/>
                    </a:gs>
                    <a:gs pos="12000">
                      <a:srgbClr val="E90464"/>
                    </a:gs>
                    <a:gs pos="87000">
                      <a:srgbClr val="5C44E4"/>
                    </a:gs>
                    <a:gs pos="100000">
                      <a:srgbClr val="5C44E4"/>
                    </a:gs>
                  </a:gsLst>
                  <a:lin ang="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gle Sans Text"/>
                <a:ea typeface="Google Sans Text"/>
                <a:cs typeface="Google Sans Text"/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195679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A3E9C-C28D-D0F0-BD92-B8926DCD6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907265-188A-DADF-56B1-5DB9D528B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02" r="50000" b="19672"/>
          <a:stretch/>
        </p:blipFill>
        <p:spPr>
          <a:xfrm>
            <a:off x="2177530" y="5417202"/>
            <a:ext cx="14121032" cy="7691304"/>
          </a:xfrm>
          <a:prstGeom prst="rect">
            <a:avLst/>
          </a:prstGeom>
        </p:spPr>
      </p:pic>
      <p:cxnSp>
        <p:nvCxnSpPr>
          <p:cNvPr id="4" name="Connector: Curved 2">
            <a:extLst>
              <a:ext uri="{FF2B5EF4-FFF2-40B4-BE49-F238E27FC236}">
                <a16:creationId xmlns:a16="http://schemas.microsoft.com/office/drawing/2014/main" id="{E0976F9C-7114-746A-7C45-987D03EBC5D3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14161497" y="4461747"/>
            <a:ext cx="2533204" cy="1101128"/>
          </a:xfrm>
          <a:prstGeom prst="curvedConnector3">
            <a:avLst>
              <a:gd name="adj1" fmla="val 50000"/>
            </a:avLst>
          </a:prstGeom>
          <a:ln w="63500" cap="rnd">
            <a:bevel/>
            <a:tailEnd type="triangle" w="lg" len="med"/>
          </a:ln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E66A6579-88DE-C80A-1AB3-423FBF49CB2B}"/>
              </a:ext>
            </a:extLst>
          </p:cNvPr>
          <p:cNvSpPr/>
          <p:nvPr/>
        </p:nvSpPr>
        <p:spPr>
          <a:xfrm rot="20945242">
            <a:off x="14495699" y="2730151"/>
            <a:ext cx="2771916" cy="1024824"/>
          </a:xfrm>
          <a:prstGeom prst="roundRect">
            <a:avLst>
              <a:gd name="adj" fmla="val 21186"/>
            </a:avLst>
          </a:prstGeom>
          <a:solidFill>
            <a:schemeClr val="bg1"/>
          </a:solidFill>
          <a:ln>
            <a:noFill/>
          </a:ln>
          <a:effectLst>
            <a:outerShdw blurRad="889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gradFill>
                  <a:gsLst>
                    <a:gs pos="0">
                      <a:srgbClr val="F11653"/>
                    </a:gs>
                    <a:gs pos="12000">
                      <a:srgbClr val="E90464"/>
                    </a:gs>
                    <a:gs pos="87000">
                      <a:srgbClr val="5C44E4"/>
                    </a:gs>
                    <a:gs pos="100000">
                      <a:srgbClr val="5C44E4"/>
                    </a:gs>
                  </a:gsLst>
                  <a:lin ang="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gle Sans Text"/>
                <a:ea typeface="Google Sans Text"/>
                <a:cs typeface="Google Sans Text"/>
              </a:rPr>
              <a:t>Simular</a:t>
            </a:r>
            <a:r>
              <a:rPr lang="en-US" sz="2800" b="1" dirty="0">
                <a:gradFill>
                  <a:gsLst>
                    <a:gs pos="0">
                      <a:srgbClr val="F11653"/>
                    </a:gs>
                    <a:gs pos="12000">
                      <a:srgbClr val="E90464"/>
                    </a:gs>
                    <a:gs pos="87000">
                      <a:srgbClr val="5C44E4"/>
                    </a:gs>
                    <a:gs pos="100000">
                      <a:srgbClr val="5C44E4"/>
                    </a:gs>
                  </a:gsLst>
                  <a:lin ang="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gle Sans Text"/>
                <a:ea typeface="Google Sans Text"/>
                <a:cs typeface="Google Sans Text"/>
              </a:rPr>
              <a:t> Offline</a:t>
            </a:r>
          </a:p>
        </p:txBody>
      </p:sp>
    </p:spTree>
    <p:extLst>
      <p:ext uri="{BB962C8B-B14F-4D97-AF65-F5344CB8AC3E}">
        <p14:creationId xmlns:p14="http://schemas.microsoft.com/office/powerpoint/2010/main" val="390058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CDFB1-6E20-22A7-A938-E511846D7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B285B-A2EC-6DB1-6CD1-7B80285EC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02"/>
          <a:stretch/>
        </p:blipFill>
        <p:spPr>
          <a:xfrm>
            <a:off x="3072289" y="2667000"/>
            <a:ext cx="1214342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51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5B126-E016-FF53-07A2-5DD1B18C6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2D1DC4-9695-0ADD-755E-95FF2A9C00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l="50000" t="40802"/>
          <a:stretch/>
        </p:blipFill>
        <p:spPr>
          <a:xfrm>
            <a:off x="4859567" y="1815069"/>
            <a:ext cx="8568866" cy="6990055"/>
          </a:xfrm>
          <a:prstGeom prst="rect">
            <a:avLst/>
          </a:prstGeom>
        </p:spPr>
      </p:pic>
      <p:sp>
        <p:nvSpPr>
          <p:cNvPr id="3" name="Rectangle: Rounded Corners 1">
            <a:extLst>
              <a:ext uri="{FF2B5EF4-FFF2-40B4-BE49-F238E27FC236}">
                <a16:creationId xmlns:a16="http://schemas.microsoft.com/office/drawing/2014/main" id="{0C27D208-F7B9-E68D-AE07-94A47E491BDF}"/>
              </a:ext>
            </a:extLst>
          </p:cNvPr>
          <p:cNvSpPr/>
          <p:nvPr/>
        </p:nvSpPr>
        <p:spPr>
          <a:xfrm>
            <a:off x="5044917" y="2205263"/>
            <a:ext cx="2387441" cy="1606843"/>
          </a:xfrm>
          <a:prstGeom prst="roundRect">
            <a:avLst>
              <a:gd name="adj" fmla="val 10157"/>
            </a:avLst>
          </a:prstGeom>
          <a:noFill/>
          <a:ln w="28575">
            <a:solidFill>
              <a:srgbClr val="7B61B2"/>
            </a:solidFill>
          </a:ln>
          <a:effectLst>
            <a:glow rad="63500">
              <a:srgbClr val="7B61B2">
                <a:alpha val="31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2">
            <a:extLst>
              <a:ext uri="{FF2B5EF4-FFF2-40B4-BE49-F238E27FC236}">
                <a16:creationId xmlns:a16="http://schemas.microsoft.com/office/drawing/2014/main" id="{84AB6788-64C2-6CF7-D9D5-6340F0C9FCDC}"/>
              </a:ext>
            </a:extLst>
          </p:cNvPr>
          <p:cNvSpPr/>
          <p:nvPr/>
        </p:nvSpPr>
        <p:spPr>
          <a:xfrm>
            <a:off x="4859566" y="4007404"/>
            <a:ext cx="8568864" cy="412652"/>
          </a:xfrm>
          <a:prstGeom prst="roundRect">
            <a:avLst>
              <a:gd name="adj" fmla="val 10157"/>
            </a:avLst>
          </a:prstGeom>
          <a:noFill/>
          <a:ln w="28575">
            <a:solidFill>
              <a:srgbClr val="7B61B2"/>
            </a:solidFill>
          </a:ln>
          <a:effectLst>
            <a:glow rad="63500">
              <a:srgbClr val="7B61B2">
                <a:alpha val="31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BB660CB4-0BB2-F3CC-BB63-30A0941F72D4}"/>
              </a:ext>
            </a:extLst>
          </p:cNvPr>
          <p:cNvSpPr/>
          <p:nvPr/>
        </p:nvSpPr>
        <p:spPr>
          <a:xfrm>
            <a:off x="12369114" y="2075934"/>
            <a:ext cx="1059316" cy="1823721"/>
          </a:xfrm>
          <a:prstGeom prst="roundRect">
            <a:avLst>
              <a:gd name="adj" fmla="val 10157"/>
            </a:avLst>
          </a:prstGeom>
          <a:noFill/>
          <a:ln w="28575">
            <a:solidFill>
              <a:srgbClr val="7B61B2"/>
            </a:solidFill>
          </a:ln>
          <a:effectLst>
            <a:glow rad="63500">
              <a:srgbClr val="7B61B2">
                <a:alpha val="31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C588BD-E088-453C-39CD-DC576BAC7FD1}"/>
              </a:ext>
            </a:extLst>
          </p:cNvPr>
          <p:cNvSpPr/>
          <p:nvPr/>
        </p:nvSpPr>
        <p:spPr>
          <a:xfrm>
            <a:off x="4860653" y="4527804"/>
            <a:ext cx="8568864" cy="595532"/>
          </a:xfrm>
          <a:prstGeom prst="roundRect">
            <a:avLst>
              <a:gd name="adj" fmla="val 10157"/>
            </a:avLst>
          </a:prstGeom>
          <a:noFill/>
          <a:ln w="28575">
            <a:solidFill>
              <a:srgbClr val="7B61B2"/>
            </a:solidFill>
          </a:ln>
          <a:effectLst>
            <a:glow rad="63500">
              <a:srgbClr val="7B61B2">
                <a:alpha val="31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7F34EC-8668-B586-2588-9A17BF43C9CF}"/>
              </a:ext>
            </a:extLst>
          </p:cNvPr>
          <p:cNvSpPr/>
          <p:nvPr/>
        </p:nvSpPr>
        <p:spPr>
          <a:xfrm>
            <a:off x="4859566" y="5540811"/>
            <a:ext cx="8568864" cy="1101969"/>
          </a:xfrm>
          <a:prstGeom prst="roundRect">
            <a:avLst>
              <a:gd name="adj" fmla="val 10157"/>
            </a:avLst>
          </a:prstGeom>
          <a:noFill/>
          <a:ln w="28575">
            <a:solidFill>
              <a:srgbClr val="7B61B2"/>
            </a:solidFill>
          </a:ln>
          <a:effectLst>
            <a:glow rad="63500">
              <a:srgbClr val="7B61B2">
                <a:alpha val="31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62C2BD-3977-8169-7589-D57340B50B81}"/>
              </a:ext>
            </a:extLst>
          </p:cNvPr>
          <p:cNvSpPr/>
          <p:nvPr/>
        </p:nvSpPr>
        <p:spPr>
          <a:xfrm>
            <a:off x="4859566" y="6956854"/>
            <a:ext cx="8568864" cy="1831269"/>
          </a:xfrm>
          <a:prstGeom prst="roundRect">
            <a:avLst>
              <a:gd name="adj" fmla="val 10157"/>
            </a:avLst>
          </a:prstGeom>
          <a:noFill/>
          <a:ln w="28575">
            <a:solidFill>
              <a:srgbClr val="7B61B2"/>
            </a:solidFill>
          </a:ln>
          <a:effectLst>
            <a:glow rad="63500">
              <a:srgbClr val="7B61B2">
                <a:alpha val="31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24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>
          <a:extLst>
            <a:ext uri="{FF2B5EF4-FFF2-40B4-BE49-F238E27FC236}">
              <a16:creationId xmlns:a16="http://schemas.microsoft.com/office/drawing/2014/main" id="{48FCBA89-0EC2-4485-EF02-74ECE9967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01903-F09E-E9FF-8397-6619D8394D77}"/>
              </a:ext>
            </a:extLst>
          </p:cNvPr>
          <p:cNvSpPr txBox="1"/>
          <p:nvPr/>
        </p:nvSpPr>
        <p:spPr>
          <a:xfrm rot="21128808">
            <a:off x="5782235" y="3173730"/>
            <a:ext cx="310178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207E3-1643-D196-D080-E814D715D9AB}"/>
              </a:ext>
            </a:extLst>
          </p:cNvPr>
          <p:cNvSpPr txBox="1"/>
          <p:nvPr/>
        </p:nvSpPr>
        <p:spPr>
          <a:xfrm rot="503807">
            <a:off x="8310283" y="3173730"/>
            <a:ext cx="310178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🍿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1B6F2-E58E-1D79-4844-49B961E60501}"/>
              </a:ext>
            </a:extLst>
          </p:cNvPr>
          <p:cNvSpPr txBox="1"/>
          <p:nvPr/>
        </p:nvSpPr>
        <p:spPr>
          <a:xfrm>
            <a:off x="6334464" y="2404288"/>
            <a:ext cx="4996923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🍿</a:t>
            </a:r>
          </a:p>
        </p:txBody>
      </p:sp>
    </p:spTree>
    <p:extLst>
      <p:ext uri="{BB962C8B-B14F-4D97-AF65-F5344CB8AC3E}">
        <p14:creationId xmlns:p14="http://schemas.microsoft.com/office/powerpoint/2010/main" val="361446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build="allAtOnce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DE5A1884-2493-35A7-FA7A-836CF9E2E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>
            <a:extLst>
              <a:ext uri="{FF2B5EF4-FFF2-40B4-BE49-F238E27FC236}">
                <a16:creationId xmlns:a16="http://schemas.microsoft.com/office/drawing/2014/main" id="{99499357-CB4D-9087-E6F0-325EB54929E9}"/>
              </a:ext>
            </a:extLst>
          </p:cNvPr>
          <p:cNvSpPr/>
          <p:nvPr/>
        </p:nvSpPr>
        <p:spPr>
          <a:xfrm>
            <a:off x="579435" y="3944113"/>
            <a:ext cx="4903800" cy="2798283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2" name="Google Shape;259;p44">
            <a:extLst>
              <a:ext uri="{FF2B5EF4-FFF2-40B4-BE49-F238E27FC236}">
                <a16:creationId xmlns:a16="http://schemas.microsoft.com/office/drawing/2014/main" id="{0EA242DA-85CA-4BB2-70BD-9AF636BB16F3}"/>
              </a:ext>
            </a:extLst>
          </p:cNvPr>
          <p:cNvSpPr/>
          <p:nvPr/>
        </p:nvSpPr>
        <p:spPr>
          <a:xfrm>
            <a:off x="570785" y="3744358"/>
            <a:ext cx="4912450" cy="2798283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3" name="Google Shape;363;p53">
            <a:extLst>
              <a:ext uri="{FF2B5EF4-FFF2-40B4-BE49-F238E27FC236}">
                <a16:creationId xmlns:a16="http://schemas.microsoft.com/office/drawing/2014/main" id="{C74D4264-50F3-0BDC-576E-6319A6DD5DAB}"/>
              </a:ext>
            </a:extLst>
          </p:cNvPr>
          <p:cNvSpPr txBox="1"/>
          <p:nvPr/>
        </p:nvSpPr>
        <p:spPr>
          <a:xfrm>
            <a:off x="1705376" y="4108555"/>
            <a:ext cx="2643267" cy="140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Facil</a:t>
            </a:r>
            <a:r>
              <a:rPr lang="en-US" sz="44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 de usar</a:t>
            </a:r>
            <a:endParaRPr sz="40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367" name="Google Shape;367;p53">
            <a:extLst>
              <a:ext uri="{FF2B5EF4-FFF2-40B4-BE49-F238E27FC236}">
                <a16:creationId xmlns:a16="http://schemas.microsoft.com/office/drawing/2014/main" id="{992BA382-383D-9D0B-F1E4-411E33873B04}"/>
              </a:ext>
            </a:extLst>
          </p:cNvPr>
          <p:cNvSpPr txBox="1"/>
          <p:nvPr/>
        </p:nvSpPr>
        <p:spPr>
          <a:xfrm>
            <a:off x="771102" y="2177263"/>
            <a:ext cx="8372898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err="1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Beneficios</a:t>
            </a:r>
            <a:endParaRPr sz="6000" dirty="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" name="Google Shape;362;p53">
            <a:extLst>
              <a:ext uri="{FF2B5EF4-FFF2-40B4-BE49-F238E27FC236}">
                <a16:creationId xmlns:a16="http://schemas.microsoft.com/office/drawing/2014/main" id="{B36CACE6-49E0-D65E-B423-873F258A36EC}"/>
              </a:ext>
            </a:extLst>
          </p:cNvPr>
          <p:cNvSpPr/>
          <p:nvPr/>
        </p:nvSpPr>
        <p:spPr>
          <a:xfrm>
            <a:off x="6617826" y="3944113"/>
            <a:ext cx="4903800" cy="2798283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4" name="Google Shape;259;p44">
            <a:extLst>
              <a:ext uri="{FF2B5EF4-FFF2-40B4-BE49-F238E27FC236}">
                <a16:creationId xmlns:a16="http://schemas.microsoft.com/office/drawing/2014/main" id="{92C26131-CA89-48D6-2289-2CF0A350A760}"/>
              </a:ext>
            </a:extLst>
          </p:cNvPr>
          <p:cNvSpPr/>
          <p:nvPr/>
        </p:nvSpPr>
        <p:spPr>
          <a:xfrm>
            <a:off x="6609176" y="3744358"/>
            <a:ext cx="4912450" cy="2798283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363;p53">
            <a:extLst>
              <a:ext uri="{FF2B5EF4-FFF2-40B4-BE49-F238E27FC236}">
                <a16:creationId xmlns:a16="http://schemas.microsoft.com/office/drawing/2014/main" id="{FDFA20A8-B73B-8C93-EB84-BE2A8536076F}"/>
              </a:ext>
            </a:extLst>
          </p:cNvPr>
          <p:cNvSpPr txBox="1"/>
          <p:nvPr/>
        </p:nvSpPr>
        <p:spPr>
          <a:xfrm>
            <a:off x="7743767" y="4108555"/>
            <a:ext cx="2643267" cy="140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Tiene </a:t>
            </a:r>
            <a:r>
              <a:rPr lang="en-US" sz="44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Estados</a:t>
            </a:r>
            <a:endParaRPr sz="40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6" name="Google Shape;362;p53">
            <a:extLst>
              <a:ext uri="{FF2B5EF4-FFF2-40B4-BE49-F238E27FC236}">
                <a16:creationId xmlns:a16="http://schemas.microsoft.com/office/drawing/2014/main" id="{0AD6BF81-BC48-52E8-BB96-8C42FC4AE838}"/>
              </a:ext>
            </a:extLst>
          </p:cNvPr>
          <p:cNvSpPr/>
          <p:nvPr/>
        </p:nvSpPr>
        <p:spPr>
          <a:xfrm>
            <a:off x="12656217" y="3944113"/>
            <a:ext cx="4903800" cy="2798283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7" name="Google Shape;259;p44">
            <a:extLst>
              <a:ext uri="{FF2B5EF4-FFF2-40B4-BE49-F238E27FC236}">
                <a16:creationId xmlns:a16="http://schemas.microsoft.com/office/drawing/2014/main" id="{B43C8B63-BC64-EE69-5CC1-9BE0D0D00DA0}"/>
              </a:ext>
            </a:extLst>
          </p:cNvPr>
          <p:cNvSpPr/>
          <p:nvPr/>
        </p:nvSpPr>
        <p:spPr>
          <a:xfrm>
            <a:off x="12647567" y="3744358"/>
            <a:ext cx="4912450" cy="2798283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363;p53">
            <a:extLst>
              <a:ext uri="{FF2B5EF4-FFF2-40B4-BE49-F238E27FC236}">
                <a16:creationId xmlns:a16="http://schemas.microsoft.com/office/drawing/2014/main" id="{EE618A97-B826-9A7E-94F7-49AEAB7184AF}"/>
              </a:ext>
            </a:extLst>
          </p:cNvPr>
          <p:cNvSpPr txBox="1"/>
          <p:nvPr/>
        </p:nvSpPr>
        <p:spPr>
          <a:xfrm>
            <a:off x="13503377" y="4447109"/>
            <a:ext cx="3424174" cy="73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Dev Tools</a:t>
            </a:r>
            <a:endParaRPr sz="40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  <p:extLst>
      <p:ext uri="{BB962C8B-B14F-4D97-AF65-F5344CB8AC3E}">
        <p14:creationId xmlns:p14="http://schemas.microsoft.com/office/powerpoint/2010/main" val="151666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 animBg="1"/>
      <p:bldP spid="2" grpId="0" animBg="1"/>
      <p:bldP spid="363" grpId="0"/>
      <p:bldP spid="3" grpId="0" animBg="1"/>
      <p:bldP spid="4" grpId="0" animBg="1"/>
      <p:bldP spid="5" grpId="0"/>
      <p:bldP spid="6" grpId="0" animBg="1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5EA71-1A6F-02D0-8333-BD4D5B20E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3C9E24-8126-054D-32E1-CD04AD7AA711}"/>
              </a:ext>
            </a:extLst>
          </p:cNvPr>
          <p:cNvSpPr/>
          <p:nvPr/>
        </p:nvSpPr>
        <p:spPr>
          <a:xfrm>
            <a:off x="3905740" y="4079846"/>
            <a:ext cx="2707878" cy="923330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Alfredo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8107BE-B808-4C45-027A-C67DBFCDA757}"/>
              </a:ext>
            </a:extLst>
          </p:cNvPr>
          <p:cNvSpPr/>
          <p:nvPr/>
        </p:nvSpPr>
        <p:spPr>
          <a:xfrm>
            <a:off x="6613618" y="4079846"/>
            <a:ext cx="207268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latin typeface="Aharoni" panose="02010803020104030203" pitchFamily="2" charset="-79"/>
                <a:cs typeface="Aharoni" panose="02010803020104030203" pitchFamily="2" charset="-79"/>
              </a:rPr>
              <a:t>Perez</a:t>
            </a:r>
            <a:endParaRPr lang="en-US" sz="2800" b="1" cap="none" spc="0" dirty="0">
              <a:ln w="0"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Picture 5" descr="A logo of a cat&#10;&#10;Description automatically generated">
            <a:extLst>
              <a:ext uri="{FF2B5EF4-FFF2-40B4-BE49-F238E27FC236}">
                <a16:creationId xmlns:a16="http://schemas.microsoft.com/office/drawing/2014/main" id="{A82F904E-888C-529F-D809-F0CEEB3AD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725107"/>
            <a:ext cx="2576945" cy="1418393"/>
          </a:xfrm>
          <a:prstGeom prst="rect">
            <a:avLst/>
          </a:prstGeom>
        </p:spPr>
      </p:pic>
      <p:pic>
        <p:nvPicPr>
          <p:cNvPr id="7" name="Picture 6" descr="A blue hexagon with blue letters&#10;&#10;Description automatically generated">
            <a:extLst>
              <a:ext uri="{FF2B5EF4-FFF2-40B4-BE49-F238E27FC236}">
                <a16:creationId xmlns:a16="http://schemas.microsoft.com/office/drawing/2014/main" id="{3566767D-77AD-940B-4548-DAF3B4C60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427" y="3777674"/>
            <a:ext cx="1249636" cy="1365826"/>
          </a:xfrm>
          <a:prstGeom prst="rect">
            <a:avLst/>
          </a:prstGeom>
        </p:spPr>
      </p:pic>
      <p:pic>
        <p:nvPicPr>
          <p:cNvPr id="8" name="Picture 7" descr="A grey circle with white letters&#10;&#10;Description automatically generated">
            <a:extLst>
              <a:ext uri="{FF2B5EF4-FFF2-40B4-BE49-F238E27FC236}">
                <a16:creationId xmlns:a16="http://schemas.microsoft.com/office/drawing/2014/main" id="{180B6CEC-9AB4-CB7D-5EAC-555E74A51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304" y="3587768"/>
            <a:ext cx="1555732" cy="1555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E5F58-F1C2-F52F-42FC-EEA06E048ADF}"/>
              </a:ext>
            </a:extLst>
          </p:cNvPr>
          <p:cNvSpPr txBox="1"/>
          <p:nvPr/>
        </p:nvSpPr>
        <p:spPr>
          <a:xfrm>
            <a:off x="1348909" y="6466891"/>
            <a:ext cx="6093256" cy="830997"/>
          </a:xfrm>
          <a:prstGeom prst="rect">
            <a:avLst/>
          </a:prstGeom>
          <a:solidFill>
            <a:srgbClr val="14111F"/>
          </a:solidFill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bit.ly</a:t>
            </a:r>
            <a:r>
              <a:rPr lang="en-US" sz="4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/ng-query-</a:t>
            </a:r>
            <a:r>
              <a:rPr lang="en-US" sz="4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peru</a:t>
            </a:r>
            <a:endParaRPr lang="en-US" sz="4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EA023F-5337-683C-38B8-F1E74D181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302" y="6189892"/>
            <a:ext cx="1216935" cy="12169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B78A81-7639-11C7-DC04-C47BE0DB77EF}"/>
              </a:ext>
            </a:extLst>
          </p:cNvPr>
          <p:cNvSpPr txBox="1"/>
          <p:nvPr/>
        </p:nvSpPr>
        <p:spPr>
          <a:xfrm>
            <a:off x="9903237" y="6189892"/>
            <a:ext cx="9144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ln w="0"/>
                <a:latin typeface="Aharoni" panose="02010803020104030203" pitchFamily="2" charset="-79"/>
                <a:cs typeface="Aharoni" panose="02010803020104030203" pitchFamily="2" charset="-79"/>
              </a:rPr>
              <a:t>@</a:t>
            </a:r>
            <a:r>
              <a:rPr lang="en-US" sz="6600" b="1" dirty="0" err="1">
                <a:ln w="0"/>
                <a:latin typeface="Aharoni" panose="02010803020104030203" pitchFamily="2" charset="-79"/>
                <a:cs typeface="Aharoni" panose="02010803020104030203" pitchFamily="2" charset="-79"/>
              </a:rPr>
              <a:t>alfrodo_perez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448612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CE25E9CD-0E57-EF24-46E9-B4457D60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>
            <a:extLst>
              <a:ext uri="{FF2B5EF4-FFF2-40B4-BE49-F238E27FC236}">
                <a16:creationId xmlns:a16="http://schemas.microsoft.com/office/drawing/2014/main" id="{DA70300A-A51E-19D3-D2FC-65E271C059E9}"/>
              </a:ext>
            </a:extLst>
          </p:cNvPr>
          <p:cNvSpPr/>
          <p:nvPr/>
        </p:nvSpPr>
        <p:spPr>
          <a:xfrm>
            <a:off x="746325" y="4188225"/>
            <a:ext cx="14430300" cy="478290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258" name="Google Shape;258;p44">
            <a:extLst>
              <a:ext uri="{FF2B5EF4-FFF2-40B4-BE49-F238E27FC236}">
                <a16:creationId xmlns:a16="http://schemas.microsoft.com/office/drawing/2014/main" id="{90A3814F-52BE-2A86-6F11-71C0477CD25C}"/>
              </a:ext>
            </a:extLst>
          </p:cNvPr>
          <p:cNvSpPr/>
          <p:nvPr/>
        </p:nvSpPr>
        <p:spPr>
          <a:xfrm>
            <a:off x="746325" y="3891150"/>
            <a:ext cx="14430300" cy="478290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44">
            <a:extLst>
              <a:ext uri="{FF2B5EF4-FFF2-40B4-BE49-F238E27FC236}">
                <a16:creationId xmlns:a16="http://schemas.microsoft.com/office/drawing/2014/main" id="{B99306A2-E65F-97A7-83E8-C70E509DACEB}"/>
              </a:ext>
            </a:extLst>
          </p:cNvPr>
          <p:cNvSpPr/>
          <p:nvPr/>
        </p:nvSpPr>
        <p:spPr>
          <a:xfrm>
            <a:off x="746325" y="3583275"/>
            <a:ext cx="14430300" cy="4782900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1" name="Google Shape;261;p44">
            <a:extLst>
              <a:ext uri="{FF2B5EF4-FFF2-40B4-BE49-F238E27FC236}">
                <a16:creationId xmlns:a16="http://schemas.microsoft.com/office/drawing/2014/main" id="{37FDA727-810B-7A08-61AB-486569793134}"/>
              </a:ext>
            </a:extLst>
          </p:cNvPr>
          <p:cNvSpPr txBox="1"/>
          <p:nvPr/>
        </p:nvSpPr>
        <p:spPr>
          <a:xfrm>
            <a:off x="1368850" y="3590300"/>
            <a:ext cx="11555100" cy="3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75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¿</a:t>
            </a:r>
            <a:r>
              <a:rPr lang="en-US" sz="7500" dirty="0" err="1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Cómo</a:t>
            </a:r>
            <a:r>
              <a:rPr lang="en-US" sz="75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</a:t>
            </a:r>
            <a:r>
              <a:rPr lang="en-US" sz="7500" dirty="0" err="1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funciona</a:t>
            </a:r>
            <a:r>
              <a:rPr lang="en-US" sz="75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78841971"/>
      </p:ext>
    </p:extLst>
  </p:cSld>
  <p:clrMapOvr>
    <a:masterClrMapping/>
  </p:clrMapOvr>
  <p:transition spd="slow" advClick="0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12180-6F9F-F6D7-759C-5A0AB6ACB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2BF3AE-5679-85F8-946F-59163FC44C5C}"/>
              </a:ext>
            </a:extLst>
          </p:cNvPr>
          <p:cNvSpPr/>
          <p:nvPr/>
        </p:nvSpPr>
        <p:spPr>
          <a:xfrm>
            <a:off x="6058156" y="2254711"/>
            <a:ext cx="6171687" cy="6259094"/>
          </a:xfrm>
          <a:prstGeom prst="rect">
            <a:avLst/>
          </a:prstGeom>
          <a:solidFill>
            <a:srgbClr val="353C45"/>
          </a:solidFill>
          <a:ln>
            <a:noFill/>
          </a:ln>
          <a:effectLst>
            <a:glow rad="342305">
              <a:schemeClr val="tx1">
                <a:lumMod val="75000"/>
                <a:lumOff val="25000"/>
                <a:alpha val="40000"/>
              </a:schemeClr>
            </a:glow>
            <a:outerShdw blurRad="50800" dist="50800" dir="5400000" sx="5000" sy="5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E7BF269-C52A-6972-2637-F0F0FE778AAF}"/>
              </a:ext>
            </a:extLst>
          </p:cNvPr>
          <p:cNvSpPr/>
          <p:nvPr/>
        </p:nvSpPr>
        <p:spPr>
          <a:xfrm>
            <a:off x="7252298" y="1791731"/>
            <a:ext cx="3783401" cy="749528"/>
          </a:xfrm>
          <a:prstGeom prst="roundRect">
            <a:avLst/>
          </a:prstGeom>
          <a:solidFill>
            <a:srgbClr val="02A1FF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3650094908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DDE25-2CF6-3E2D-DDA9-E02AD3424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8272F8-B773-B1BB-AD6E-8E4AE6F42B33}"/>
              </a:ext>
            </a:extLst>
          </p:cNvPr>
          <p:cNvSpPr/>
          <p:nvPr/>
        </p:nvSpPr>
        <p:spPr>
          <a:xfrm>
            <a:off x="1461442" y="2254711"/>
            <a:ext cx="6171687" cy="6259094"/>
          </a:xfrm>
          <a:prstGeom prst="rect">
            <a:avLst/>
          </a:prstGeom>
          <a:solidFill>
            <a:srgbClr val="353C45"/>
          </a:solidFill>
          <a:ln>
            <a:noFill/>
          </a:ln>
          <a:effectLst>
            <a:glow rad="342305">
              <a:schemeClr val="tx1">
                <a:lumMod val="75000"/>
                <a:lumOff val="25000"/>
                <a:alpha val="40000"/>
              </a:schemeClr>
            </a:glow>
            <a:outerShdw blurRad="50800" dist="50800" dir="5400000" sx="5000" sy="5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38EF7C2-8CD9-2843-591F-F34E99BF9702}"/>
              </a:ext>
            </a:extLst>
          </p:cNvPr>
          <p:cNvSpPr/>
          <p:nvPr/>
        </p:nvSpPr>
        <p:spPr>
          <a:xfrm>
            <a:off x="2655584" y="1791731"/>
            <a:ext cx="3783401" cy="749528"/>
          </a:xfrm>
          <a:prstGeom prst="roundRect">
            <a:avLst/>
          </a:prstGeom>
          <a:solidFill>
            <a:srgbClr val="02A1FF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425549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91BB1-0EDA-C2F0-4921-B5AF5FDE8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EC5D42-D997-269D-FB97-1FD8A0B052F2}"/>
              </a:ext>
            </a:extLst>
          </p:cNvPr>
          <p:cNvSpPr/>
          <p:nvPr/>
        </p:nvSpPr>
        <p:spPr>
          <a:xfrm>
            <a:off x="1461442" y="2254711"/>
            <a:ext cx="6171687" cy="6259094"/>
          </a:xfrm>
          <a:prstGeom prst="rect">
            <a:avLst/>
          </a:prstGeom>
          <a:solidFill>
            <a:srgbClr val="353C45"/>
          </a:solidFill>
          <a:ln>
            <a:noFill/>
          </a:ln>
          <a:effectLst>
            <a:glow rad="342305">
              <a:schemeClr val="tx1">
                <a:lumMod val="75000"/>
                <a:lumOff val="25000"/>
                <a:alpha val="40000"/>
              </a:schemeClr>
            </a:glow>
            <a:outerShdw blurRad="50800" dist="50800" dir="5400000" sx="5000" sy="5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3ACADC-31D8-34EC-9636-FEFB10B08E50}"/>
              </a:ext>
            </a:extLst>
          </p:cNvPr>
          <p:cNvSpPr/>
          <p:nvPr/>
        </p:nvSpPr>
        <p:spPr>
          <a:xfrm>
            <a:off x="2655584" y="1791731"/>
            <a:ext cx="3783401" cy="749528"/>
          </a:xfrm>
          <a:prstGeom prst="roundRect">
            <a:avLst/>
          </a:prstGeom>
          <a:solidFill>
            <a:srgbClr val="02A1FF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Cache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DA2D6B-D3C7-85F6-7DDD-71AA0CF4203D}"/>
              </a:ext>
            </a:extLst>
          </p:cNvPr>
          <p:cNvSpPr/>
          <p:nvPr/>
        </p:nvSpPr>
        <p:spPr>
          <a:xfrm>
            <a:off x="10095470" y="2541259"/>
            <a:ext cx="34924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”user”, { page: 1}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FDB858-AC6C-1660-6FA4-66A8D99F2C71}"/>
              </a:ext>
            </a:extLst>
          </p:cNvPr>
          <p:cNvSpPr/>
          <p:nvPr/>
        </p:nvSpPr>
        <p:spPr>
          <a:xfrm>
            <a:off x="13886190" y="2541258"/>
            <a:ext cx="3492452" cy="5259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[Users]</a:t>
            </a:r>
          </a:p>
        </p:txBody>
      </p:sp>
    </p:spTree>
    <p:extLst>
      <p:ext uri="{BB962C8B-B14F-4D97-AF65-F5344CB8AC3E}">
        <p14:creationId xmlns:p14="http://schemas.microsoft.com/office/powerpoint/2010/main" val="1371010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D8297-7378-99AF-FABD-FE8A4C658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357D6A-F372-868E-8280-8B26D9704D88}"/>
              </a:ext>
            </a:extLst>
          </p:cNvPr>
          <p:cNvSpPr/>
          <p:nvPr/>
        </p:nvSpPr>
        <p:spPr>
          <a:xfrm>
            <a:off x="1461442" y="2254711"/>
            <a:ext cx="6171687" cy="6259094"/>
          </a:xfrm>
          <a:prstGeom prst="rect">
            <a:avLst/>
          </a:prstGeom>
          <a:solidFill>
            <a:srgbClr val="353C45"/>
          </a:solidFill>
          <a:ln>
            <a:noFill/>
          </a:ln>
          <a:effectLst>
            <a:glow rad="342305">
              <a:schemeClr val="tx1">
                <a:lumMod val="75000"/>
                <a:lumOff val="25000"/>
                <a:alpha val="40000"/>
              </a:schemeClr>
            </a:glow>
            <a:outerShdw blurRad="50800" dist="50800" dir="5400000" sx="5000" sy="5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2AC7631-BEE1-5157-7AC2-596BAC136D74}"/>
              </a:ext>
            </a:extLst>
          </p:cNvPr>
          <p:cNvSpPr/>
          <p:nvPr/>
        </p:nvSpPr>
        <p:spPr>
          <a:xfrm>
            <a:off x="2655584" y="1791731"/>
            <a:ext cx="3783401" cy="749528"/>
          </a:xfrm>
          <a:prstGeom prst="roundRect">
            <a:avLst/>
          </a:prstGeom>
          <a:solidFill>
            <a:srgbClr val="02A1FF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Cache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5B61922-BA18-BD0C-777A-BBB454C769DB}"/>
              </a:ext>
            </a:extLst>
          </p:cNvPr>
          <p:cNvSpPr/>
          <p:nvPr/>
        </p:nvSpPr>
        <p:spPr>
          <a:xfrm>
            <a:off x="1791371" y="3067181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”user”, { page: 1}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190CB0-F9E1-620C-0B6C-8B0F4A764783}"/>
              </a:ext>
            </a:extLst>
          </p:cNvPr>
          <p:cNvSpPr/>
          <p:nvPr/>
        </p:nvSpPr>
        <p:spPr>
          <a:xfrm>
            <a:off x="4731067" y="3067180"/>
            <a:ext cx="2433717" cy="5259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[Users]</a:t>
            </a:r>
          </a:p>
        </p:txBody>
      </p:sp>
    </p:spTree>
    <p:extLst>
      <p:ext uri="{BB962C8B-B14F-4D97-AF65-F5344CB8AC3E}">
        <p14:creationId xmlns:p14="http://schemas.microsoft.com/office/powerpoint/2010/main" val="2198660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C9A1F-C9FB-46FC-69C8-58058FDBC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A7EDFA-3560-4EEC-A37E-F5C8BBE75A8E}"/>
              </a:ext>
            </a:extLst>
          </p:cNvPr>
          <p:cNvSpPr/>
          <p:nvPr/>
        </p:nvSpPr>
        <p:spPr>
          <a:xfrm>
            <a:off x="1461442" y="2254711"/>
            <a:ext cx="6171687" cy="6259094"/>
          </a:xfrm>
          <a:prstGeom prst="rect">
            <a:avLst/>
          </a:prstGeom>
          <a:solidFill>
            <a:srgbClr val="353C45"/>
          </a:solidFill>
          <a:ln>
            <a:noFill/>
          </a:ln>
          <a:effectLst>
            <a:glow rad="342305">
              <a:schemeClr val="tx1">
                <a:lumMod val="75000"/>
                <a:lumOff val="25000"/>
                <a:alpha val="40000"/>
              </a:schemeClr>
            </a:glow>
            <a:outerShdw blurRad="50800" dist="50800" dir="5400000" sx="5000" sy="5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2DA97A4-2BBF-7BCD-7354-8AC4A4A95088}"/>
              </a:ext>
            </a:extLst>
          </p:cNvPr>
          <p:cNvSpPr/>
          <p:nvPr/>
        </p:nvSpPr>
        <p:spPr>
          <a:xfrm>
            <a:off x="2655584" y="1791731"/>
            <a:ext cx="3783401" cy="749528"/>
          </a:xfrm>
          <a:prstGeom prst="roundRect">
            <a:avLst/>
          </a:prstGeom>
          <a:solidFill>
            <a:srgbClr val="02A1FF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Cache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0C8A8D4-2448-817D-164A-69B278B59C9A}"/>
              </a:ext>
            </a:extLst>
          </p:cNvPr>
          <p:cNvSpPr/>
          <p:nvPr/>
        </p:nvSpPr>
        <p:spPr>
          <a:xfrm>
            <a:off x="1791371" y="3067181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”user”, { page: 1}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FA1470-D3CB-A6DC-6355-AE7D8DC7C6AA}"/>
              </a:ext>
            </a:extLst>
          </p:cNvPr>
          <p:cNvSpPr/>
          <p:nvPr/>
        </p:nvSpPr>
        <p:spPr>
          <a:xfrm>
            <a:off x="4731067" y="3067180"/>
            <a:ext cx="2433717" cy="5259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[Users]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8908E9-4E85-5C53-79FE-5F165034D83A}"/>
              </a:ext>
            </a:extLst>
          </p:cNvPr>
          <p:cNvSpPr/>
          <p:nvPr/>
        </p:nvSpPr>
        <p:spPr>
          <a:xfrm>
            <a:off x="10128721" y="2981833"/>
            <a:ext cx="34924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”user”, { page: 2}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4DF058-2513-65D7-F241-3762CACD03FC}"/>
              </a:ext>
            </a:extLst>
          </p:cNvPr>
          <p:cNvSpPr/>
          <p:nvPr/>
        </p:nvSpPr>
        <p:spPr>
          <a:xfrm>
            <a:off x="13919441" y="2981832"/>
            <a:ext cx="3492452" cy="5259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[Users]</a:t>
            </a:r>
          </a:p>
        </p:txBody>
      </p:sp>
    </p:spTree>
    <p:extLst>
      <p:ext uri="{BB962C8B-B14F-4D97-AF65-F5344CB8AC3E}">
        <p14:creationId xmlns:p14="http://schemas.microsoft.com/office/powerpoint/2010/main" val="331497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12052-2E2C-86FE-C2B2-39C4439F8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B8D196-1B24-50ED-371F-C336272A06A6}"/>
              </a:ext>
            </a:extLst>
          </p:cNvPr>
          <p:cNvSpPr/>
          <p:nvPr/>
        </p:nvSpPr>
        <p:spPr>
          <a:xfrm>
            <a:off x="1461442" y="2254711"/>
            <a:ext cx="6171687" cy="6259094"/>
          </a:xfrm>
          <a:prstGeom prst="rect">
            <a:avLst/>
          </a:prstGeom>
          <a:solidFill>
            <a:srgbClr val="353C45"/>
          </a:solidFill>
          <a:ln>
            <a:noFill/>
          </a:ln>
          <a:effectLst>
            <a:glow rad="342305">
              <a:schemeClr val="tx1">
                <a:lumMod val="75000"/>
                <a:lumOff val="25000"/>
                <a:alpha val="40000"/>
              </a:schemeClr>
            </a:glow>
            <a:outerShdw blurRad="50800" dist="50800" dir="5400000" sx="5000" sy="5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0AC762A-EC3F-BF7C-922D-0B31172AED45}"/>
              </a:ext>
            </a:extLst>
          </p:cNvPr>
          <p:cNvSpPr/>
          <p:nvPr/>
        </p:nvSpPr>
        <p:spPr>
          <a:xfrm>
            <a:off x="2655584" y="1791731"/>
            <a:ext cx="3783401" cy="749528"/>
          </a:xfrm>
          <a:prstGeom prst="roundRect">
            <a:avLst/>
          </a:prstGeom>
          <a:solidFill>
            <a:srgbClr val="02A1FF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Cache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A85B9CB-3C5C-7F49-ADE7-A163037A955D}"/>
              </a:ext>
            </a:extLst>
          </p:cNvPr>
          <p:cNvSpPr/>
          <p:nvPr/>
        </p:nvSpPr>
        <p:spPr>
          <a:xfrm>
            <a:off x="1791371" y="3067181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”user”, { page: 1}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A670E0-969F-D3C7-E190-C4277FDE4049}"/>
              </a:ext>
            </a:extLst>
          </p:cNvPr>
          <p:cNvSpPr/>
          <p:nvPr/>
        </p:nvSpPr>
        <p:spPr>
          <a:xfrm>
            <a:off x="4731067" y="3067180"/>
            <a:ext cx="2433717" cy="5259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[Users]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D93F390-A558-06B0-385B-18B3CC9DC363}"/>
              </a:ext>
            </a:extLst>
          </p:cNvPr>
          <p:cNvSpPr/>
          <p:nvPr/>
        </p:nvSpPr>
        <p:spPr>
          <a:xfrm>
            <a:off x="1791371" y="3856062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”user”, { page: 2}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1C8EB4D-C538-127F-F31A-7D5FBF21ACAA}"/>
              </a:ext>
            </a:extLst>
          </p:cNvPr>
          <p:cNvSpPr/>
          <p:nvPr/>
        </p:nvSpPr>
        <p:spPr>
          <a:xfrm>
            <a:off x="4731067" y="3879649"/>
            <a:ext cx="2433717" cy="5259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[Users]</a:t>
            </a:r>
          </a:p>
        </p:txBody>
      </p:sp>
    </p:spTree>
    <p:extLst>
      <p:ext uri="{BB962C8B-B14F-4D97-AF65-F5344CB8AC3E}">
        <p14:creationId xmlns:p14="http://schemas.microsoft.com/office/powerpoint/2010/main" val="850843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C30F-B917-9091-3971-AACBE63EB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F73A71-B3A7-54AA-12C3-B22DBFECAEE8}"/>
              </a:ext>
            </a:extLst>
          </p:cNvPr>
          <p:cNvSpPr/>
          <p:nvPr/>
        </p:nvSpPr>
        <p:spPr>
          <a:xfrm>
            <a:off x="1461442" y="2254711"/>
            <a:ext cx="6171687" cy="6259094"/>
          </a:xfrm>
          <a:prstGeom prst="rect">
            <a:avLst/>
          </a:prstGeom>
          <a:solidFill>
            <a:srgbClr val="353C45"/>
          </a:solidFill>
          <a:ln>
            <a:noFill/>
          </a:ln>
          <a:effectLst>
            <a:glow rad="342305">
              <a:schemeClr val="tx1">
                <a:lumMod val="75000"/>
                <a:lumOff val="25000"/>
                <a:alpha val="40000"/>
              </a:schemeClr>
            </a:glow>
            <a:outerShdw blurRad="50800" dist="50800" dir="5400000" sx="5000" sy="5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8982B7C-EBDD-B7B8-1F11-DE3F6FC273C2}"/>
              </a:ext>
            </a:extLst>
          </p:cNvPr>
          <p:cNvSpPr/>
          <p:nvPr/>
        </p:nvSpPr>
        <p:spPr>
          <a:xfrm>
            <a:off x="2655584" y="1791731"/>
            <a:ext cx="3783401" cy="749528"/>
          </a:xfrm>
          <a:prstGeom prst="roundRect">
            <a:avLst/>
          </a:prstGeom>
          <a:solidFill>
            <a:srgbClr val="02A1FF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Cache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E387731-80DF-896F-1049-4A25436ED9CC}"/>
              </a:ext>
            </a:extLst>
          </p:cNvPr>
          <p:cNvSpPr/>
          <p:nvPr/>
        </p:nvSpPr>
        <p:spPr>
          <a:xfrm>
            <a:off x="1791371" y="3067181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”user”, { page: 1}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136424-75CD-1B21-5D83-93ADA15E8B17}"/>
              </a:ext>
            </a:extLst>
          </p:cNvPr>
          <p:cNvSpPr/>
          <p:nvPr/>
        </p:nvSpPr>
        <p:spPr>
          <a:xfrm>
            <a:off x="4731067" y="3067180"/>
            <a:ext cx="2433717" cy="5259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[Users]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254CB7-5F93-CB87-FE76-3372C9EC0327}"/>
              </a:ext>
            </a:extLst>
          </p:cNvPr>
          <p:cNvSpPr/>
          <p:nvPr/>
        </p:nvSpPr>
        <p:spPr>
          <a:xfrm>
            <a:off x="1791371" y="3856062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”user”, { page: 2}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C764C4-E47B-9187-9D90-B5B9DB0F61FA}"/>
              </a:ext>
            </a:extLst>
          </p:cNvPr>
          <p:cNvSpPr/>
          <p:nvPr/>
        </p:nvSpPr>
        <p:spPr>
          <a:xfrm>
            <a:off x="4731067" y="3879649"/>
            <a:ext cx="2433717" cy="5259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[Users]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C054824-9702-330A-CCD5-E7264345535D}"/>
              </a:ext>
            </a:extLst>
          </p:cNvPr>
          <p:cNvSpPr/>
          <p:nvPr/>
        </p:nvSpPr>
        <p:spPr>
          <a:xfrm>
            <a:off x="10294976" y="3067179"/>
            <a:ext cx="34924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”user”, { page: 1}</a:t>
            </a:r>
          </a:p>
        </p:txBody>
      </p:sp>
    </p:spTree>
    <p:extLst>
      <p:ext uri="{BB962C8B-B14F-4D97-AF65-F5344CB8AC3E}">
        <p14:creationId xmlns:p14="http://schemas.microsoft.com/office/powerpoint/2010/main" val="124610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E0E7-CAC3-C71B-1233-0A920553D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C7BA2-FDFC-85F6-F340-D159FCB03ED6}"/>
              </a:ext>
            </a:extLst>
          </p:cNvPr>
          <p:cNvSpPr/>
          <p:nvPr/>
        </p:nvSpPr>
        <p:spPr>
          <a:xfrm>
            <a:off x="1461442" y="2254711"/>
            <a:ext cx="6171687" cy="6259094"/>
          </a:xfrm>
          <a:prstGeom prst="rect">
            <a:avLst/>
          </a:prstGeom>
          <a:solidFill>
            <a:srgbClr val="353C45"/>
          </a:solidFill>
          <a:ln>
            <a:noFill/>
          </a:ln>
          <a:effectLst>
            <a:glow rad="342305">
              <a:schemeClr val="tx1">
                <a:lumMod val="75000"/>
                <a:lumOff val="25000"/>
                <a:alpha val="40000"/>
              </a:schemeClr>
            </a:glow>
            <a:outerShdw blurRad="50800" dist="50800" dir="5400000" sx="5000" sy="5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C8B0A21-6C8D-3ABB-CCA9-E4F0D3E802A8}"/>
              </a:ext>
            </a:extLst>
          </p:cNvPr>
          <p:cNvSpPr/>
          <p:nvPr/>
        </p:nvSpPr>
        <p:spPr>
          <a:xfrm>
            <a:off x="2655584" y="1791731"/>
            <a:ext cx="3783401" cy="749528"/>
          </a:xfrm>
          <a:prstGeom prst="roundRect">
            <a:avLst/>
          </a:prstGeom>
          <a:solidFill>
            <a:srgbClr val="02A1FF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Cache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D33437C-4E65-803C-F97C-6082CFD3C882}"/>
              </a:ext>
            </a:extLst>
          </p:cNvPr>
          <p:cNvSpPr/>
          <p:nvPr/>
        </p:nvSpPr>
        <p:spPr>
          <a:xfrm>
            <a:off x="1791371" y="3067181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”user”, { page: 1}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1AA703-3B82-BDBB-42D6-0D3616CEC6E5}"/>
              </a:ext>
            </a:extLst>
          </p:cNvPr>
          <p:cNvSpPr/>
          <p:nvPr/>
        </p:nvSpPr>
        <p:spPr>
          <a:xfrm>
            <a:off x="4731067" y="3067180"/>
            <a:ext cx="2433717" cy="5259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[Users]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AC49A7-C3AB-EEC1-549F-397D5B44E1DF}"/>
              </a:ext>
            </a:extLst>
          </p:cNvPr>
          <p:cNvSpPr/>
          <p:nvPr/>
        </p:nvSpPr>
        <p:spPr>
          <a:xfrm>
            <a:off x="1791371" y="3856062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”user”, { page: 2}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66445C-B3AF-389F-242F-2F6E2819F68C}"/>
              </a:ext>
            </a:extLst>
          </p:cNvPr>
          <p:cNvSpPr/>
          <p:nvPr/>
        </p:nvSpPr>
        <p:spPr>
          <a:xfrm>
            <a:off x="4731067" y="3879649"/>
            <a:ext cx="2433717" cy="5259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[Users]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F1ADB7-3816-E27D-C0F6-48FF6AD812C3}"/>
              </a:ext>
            </a:extLst>
          </p:cNvPr>
          <p:cNvSpPr/>
          <p:nvPr/>
        </p:nvSpPr>
        <p:spPr>
          <a:xfrm>
            <a:off x="13886074" y="3066963"/>
            <a:ext cx="34924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”user”, { page: 1}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0159C6-19A2-89C1-52B3-6848BF2B13AD}"/>
              </a:ext>
            </a:extLst>
          </p:cNvPr>
          <p:cNvSpPr/>
          <p:nvPr/>
        </p:nvSpPr>
        <p:spPr>
          <a:xfrm>
            <a:off x="10785504" y="3066963"/>
            <a:ext cx="2433717" cy="5259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[Users]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614F26-6AD8-DABF-C969-BD45B5AB6BAC}"/>
              </a:ext>
            </a:extLst>
          </p:cNvPr>
          <p:cNvCxnSpPr/>
          <p:nvPr/>
        </p:nvCxnSpPr>
        <p:spPr>
          <a:xfrm>
            <a:off x="7406640" y="3329924"/>
            <a:ext cx="315059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86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6401079C-02FA-C63D-1EC5-EF77B3F88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>
            <a:extLst>
              <a:ext uri="{FF2B5EF4-FFF2-40B4-BE49-F238E27FC236}">
                <a16:creationId xmlns:a16="http://schemas.microsoft.com/office/drawing/2014/main" id="{1D23E6FB-19B2-430C-27E3-DEF656937A82}"/>
              </a:ext>
            </a:extLst>
          </p:cNvPr>
          <p:cNvSpPr/>
          <p:nvPr/>
        </p:nvSpPr>
        <p:spPr>
          <a:xfrm>
            <a:off x="579435" y="3944113"/>
            <a:ext cx="4903800" cy="2798283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2" name="Google Shape;259;p44">
            <a:extLst>
              <a:ext uri="{FF2B5EF4-FFF2-40B4-BE49-F238E27FC236}">
                <a16:creationId xmlns:a16="http://schemas.microsoft.com/office/drawing/2014/main" id="{8C49D87E-B3D5-DD8B-4080-9B0994B36EA8}"/>
              </a:ext>
            </a:extLst>
          </p:cNvPr>
          <p:cNvSpPr/>
          <p:nvPr/>
        </p:nvSpPr>
        <p:spPr>
          <a:xfrm>
            <a:off x="570785" y="3744358"/>
            <a:ext cx="4912450" cy="2798283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3" name="Google Shape;363;p53">
            <a:extLst>
              <a:ext uri="{FF2B5EF4-FFF2-40B4-BE49-F238E27FC236}">
                <a16:creationId xmlns:a16="http://schemas.microsoft.com/office/drawing/2014/main" id="{713E17D4-612B-89BA-D3C0-C5FD37A82D4F}"/>
              </a:ext>
            </a:extLst>
          </p:cNvPr>
          <p:cNvSpPr txBox="1"/>
          <p:nvPr/>
        </p:nvSpPr>
        <p:spPr>
          <a:xfrm>
            <a:off x="1705376" y="4108555"/>
            <a:ext cx="2643267" cy="140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Evento</a:t>
            </a:r>
            <a:r>
              <a:rPr lang="en-US" sz="44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 de </a:t>
            </a:r>
            <a:r>
              <a:rPr lang="en-US" sz="4400" i="1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focus</a:t>
            </a:r>
            <a:endParaRPr sz="4000" i="1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367" name="Google Shape;367;p53">
            <a:extLst>
              <a:ext uri="{FF2B5EF4-FFF2-40B4-BE49-F238E27FC236}">
                <a16:creationId xmlns:a16="http://schemas.microsoft.com/office/drawing/2014/main" id="{3D61E51A-F94C-686F-9374-488FE2761CFD}"/>
              </a:ext>
            </a:extLst>
          </p:cNvPr>
          <p:cNvSpPr txBox="1"/>
          <p:nvPr/>
        </p:nvSpPr>
        <p:spPr>
          <a:xfrm>
            <a:off x="704599" y="2168950"/>
            <a:ext cx="862228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err="1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Refetch</a:t>
            </a:r>
            <a:r>
              <a:rPr lang="en" sz="6000" dirty="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lang="en" sz="6000" dirty="0" err="1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Automático</a:t>
            </a:r>
            <a:endParaRPr sz="6000" dirty="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" name="Google Shape;362;p53">
            <a:extLst>
              <a:ext uri="{FF2B5EF4-FFF2-40B4-BE49-F238E27FC236}">
                <a16:creationId xmlns:a16="http://schemas.microsoft.com/office/drawing/2014/main" id="{B4941551-4BFE-3CB2-4119-9DDFBFFBCF58}"/>
              </a:ext>
            </a:extLst>
          </p:cNvPr>
          <p:cNvSpPr/>
          <p:nvPr/>
        </p:nvSpPr>
        <p:spPr>
          <a:xfrm>
            <a:off x="6617826" y="3944113"/>
            <a:ext cx="4903800" cy="2798283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4" name="Google Shape;259;p44">
            <a:extLst>
              <a:ext uri="{FF2B5EF4-FFF2-40B4-BE49-F238E27FC236}">
                <a16:creationId xmlns:a16="http://schemas.microsoft.com/office/drawing/2014/main" id="{6B3E13B4-ED8A-7E4D-923F-090CD0F2936A}"/>
              </a:ext>
            </a:extLst>
          </p:cNvPr>
          <p:cNvSpPr/>
          <p:nvPr/>
        </p:nvSpPr>
        <p:spPr>
          <a:xfrm>
            <a:off x="6609176" y="3744358"/>
            <a:ext cx="4912450" cy="2798283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363;p53">
            <a:extLst>
              <a:ext uri="{FF2B5EF4-FFF2-40B4-BE49-F238E27FC236}">
                <a16:creationId xmlns:a16="http://schemas.microsoft.com/office/drawing/2014/main" id="{E0186949-A76A-7E99-7820-4409D5EA472E}"/>
              </a:ext>
            </a:extLst>
          </p:cNvPr>
          <p:cNvSpPr txBox="1"/>
          <p:nvPr/>
        </p:nvSpPr>
        <p:spPr>
          <a:xfrm>
            <a:off x="7743767" y="4108555"/>
            <a:ext cx="2643267" cy="140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Regresa</a:t>
            </a:r>
            <a:r>
              <a:rPr lang="en-US" sz="44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 a  Online</a:t>
            </a:r>
            <a:endParaRPr sz="40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6" name="Google Shape;362;p53">
            <a:extLst>
              <a:ext uri="{FF2B5EF4-FFF2-40B4-BE49-F238E27FC236}">
                <a16:creationId xmlns:a16="http://schemas.microsoft.com/office/drawing/2014/main" id="{A4F2E186-1A94-907F-D6D9-F57A39C1B442}"/>
              </a:ext>
            </a:extLst>
          </p:cNvPr>
          <p:cNvSpPr/>
          <p:nvPr/>
        </p:nvSpPr>
        <p:spPr>
          <a:xfrm>
            <a:off x="12656217" y="3944113"/>
            <a:ext cx="4903800" cy="2798283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7" name="Google Shape;259;p44">
            <a:extLst>
              <a:ext uri="{FF2B5EF4-FFF2-40B4-BE49-F238E27FC236}">
                <a16:creationId xmlns:a16="http://schemas.microsoft.com/office/drawing/2014/main" id="{9C5E8A94-5C6A-9E77-2FE6-44A7519CC206}"/>
              </a:ext>
            </a:extLst>
          </p:cNvPr>
          <p:cNvSpPr/>
          <p:nvPr/>
        </p:nvSpPr>
        <p:spPr>
          <a:xfrm>
            <a:off x="12647567" y="3744358"/>
            <a:ext cx="4912450" cy="2798283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363;p53">
            <a:extLst>
              <a:ext uri="{FF2B5EF4-FFF2-40B4-BE49-F238E27FC236}">
                <a16:creationId xmlns:a16="http://schemas.microsoft.com/office/drawing/2014/main" id="{B237C42E-DC5A-BA34-9633-6B066C83E87D}"/>
              </a:ext>
            </a:extLst>
          </p:cNvPr>
          <p:cNvSpPr txBox="1"/>
          <p:nvPr/>
        </p:nvSpPr>
        <p:spPr>
          <a:xfrm>
            <a:off x="13207071" y="4108555"/>
            <a:ext cx="3793442" cy="140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Nuevos</a:t>
            </a:r>
            <a:r>
              <a:rPr lang="en-US" sz="44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 </a:t>
            </a:r>
            <a:r>
              <a:rPr lang="en-US" sz="44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Observadores</a:t>
            </a:r>
            <a:endParaRPr sz="40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  <p:extLst>
      <p:ext uri="{BB962C8B-B14F-4D97-AF65-F5344CB8AC3E}">
        <p14:creationId xmlns:p14="http://schemas.microsoft.com/office/powerpoint/2010/main" val="3476701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 animBg="1"/>
      <p:bldP spid="2" grpId="0" animBg="1"/>
      <p:bldP spid="363" grpId="0"/>
      <p:bldP spid="3" grpId="0" animBg="1"/>
      <p:bldP spid="4" grpId="0" animBg="1"/>
      <p:bldP spid="5" grpId="0"/>
      <p:bldP spid="6" grpId="0" animBg="1"/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34A4A6C3-3DD7-521E-6F15-FCCBF5141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>
            <a:extLst>
              <a:ext uri="{FF2B5EF4-FFF2-40B4-BE49-F238E27FC236}">
                <a16:creationId xmlns:a16="http://schemas.microsoft.com/office/drawing/2014/main" id="{9E48B0B4-E237-C7E6-2008-8DD790E6863F}"/>
              </a:ext>
            </a:extLst>
          </p:cNvPr>
          <p:cNvSpPr/>
          <p:nvPr/>
        </p:nvSpPr>
        <p:spPr>
          <a:xfrm>
            <a:off x="746325" y="4188225"/>
            <a:ext cx="14430300" cy="478290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258" name="Google Shape;258;p44">
            <a:extLst>
              <a:ext uri="{FF2B5EF4-FFF2-40B4-BE49-F238E27FC236}">
                <a16:creationId xmlns:a16="http://schemas.microsoft.com/office/drawing/2014/main" id="{059E85F6-F4A3-CBD7-48C0-FBABF3BD9CC5}"/>
              </a:ext>
            </a:extLst>
          </p:cNvPr>
          <p:cNvSpPr/>
          <p:nvPr/>
        </p:nvSpPr>
        <p:spPr>
          <a:xfrm>
            <a:off x="746325" y="3891150"/>
            <a:ext cx="14430300" cy="478290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44">
            <a:extLst>
              <a:ext uri="{FF2B5EF4-FFF2-40B4-BE49-F238E27FC236}">
                <a16:creationId xmlns:a16="http://schemas.microsoft.com/office/drawing/2014/main" id="{DBA06C7A-1131-AD3A-6B8A-8EB1438C454E}"/>
              </a:ext>
            </a:extLst>
          </p:cNvPr>
          <p:cNvSpPr/>
          <p:nvPr/>
        </p:nvSpPr>
        <p:spPr>
          <a:xfrm>
            <a:off x="746325" y="3583275"/>
            <a:ext cx="14430300" cy="4782900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1" name="Google Shape;261;p44">
            <a:extLst>
              <a:ext uri="{FF2B5EF4-FFF2-40B4-BE49-F238E27FC236}">
                <a16:creationId xmlns:a16="http://schemas.microsoft.com/office/drawing/2014/main" id="{7D2D541B-EBF3-84E6-28B2-A3150082A1EB}"/>
              </a:ext>
            </a:extLst>
          </p:cNvPr>
          <p:cNvSpPr txBox="1"/>
          <p:nvPr/>
        </p:nvSpPr>
        <p:spPr>
          <a:xfrm>
            <a:off x="1368850" y="3590300"/>
            <a:ext cx="11555100" cy="3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TIPOS DE ESTADOS EN UI</a:t>
            </a:r>
          </a:p>
        </p:txBody>
      </p:sp>
    </p:spTree>
    <p:extLst>
      <p:ext uri="{BB962C8B-B14F-4D97-AF65-F5344CB8AC3E}">
        <p14:creationId xmlns:p14="http://schemas.microsoft.com/office/powerpoint/2010/main" val="224807096"/>
      </p:ext>
    </p:extLst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EB85E1C8-6899-72C1-F8A5-1C672CB94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>
            <a:extLst>
              <a:ext uri="{FF2B5EF4-FFF2-40B4-BE49-F238E27FC236}">
                <a16:creationId xmlns:a16="http://schemas.microsoft.com/office/drawing/2014/main" id="{71F457B4-2B98-F592-F7B4-3F5A65360BF1}"/>
              </a:ext>
            </a:extLst>
          </p:cNvPr>
          <p:cNvSpPr/>
          <p:nvPr/>
        </p:nvSpPr>
        <p:spPr>
          <a:xfrm>
            <a:off x="579435" y="3944113"/>
            <a:ext cx="4903800" cy="902207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2" name="Google Shape;259;p44">
            <a:extLst>
              <a:ext uri="{FF2B5EF4-FFF2-40B4-BE49-F238E27FC236}">
                <a16:creationId xmlns:a16="http://schemas.microsoft.com/office/drawing/2014/main" id="{0212BCFC-A4FF-9EA5-DF32-E63BE942E5F3}"/>
              </a:ext>
            </a:extLst>
          </p:cNvPr>
          <p:cNvSpPr/>
          <p:nvPr/>
        </p:nvSpPr>
        <p:spPr>
          <a:xfrm>
            <a:off x="570785" y="3744359"/>
            <a:ext cx="4912450" cy="973580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3" name="Google Shape;363;p53">
            <a:extLst>
              <a:ext uri="{FF2B5EF4-FFF2-40B4-BE49-F238E27FC236}">
                <a16:creationId xmlns:a16="http://schemas.microsoft.com/office/drawing/2014/main" id="{D807CF51-8037-0A21-118B-E2D723103FD4}"/>
              </a:ext>
            </a:extLst>
          </p:cNvPr>
          <p:cNvSpPr txBox="1"/>
          <p:nvPr/>
        </p:nvSpPr>
        <p:spPr>
          <a:xfrm>
            <a:off x="1027799" y="3803863"/>
            <a:ext cx="3998422" cy="60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Evento</a:t>
            </a:r>
            <a:r>
              <a:rPr lang="en-US" sz="36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 de </a:t>
            </a:r>
            <a:r>
              <a:rPr lang="en-US" sz="3600" i="1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focus</a:t>
            </a:r>
            <a:endParaRPr sz="3600" i="1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367" name="Google Shape;367;p53">
            <a:extLst>
              <a:ext uri="{FF2B5EF4-FFF2-40B4-BE49-F238E27FC236}">
                <a16:creationId xmlns:a16="http://schemas.microsoft.com/office/drawing/2014/main" id="{E1AA231D-6046-998C-B73E-95A9F3C7F7D3}"/>
              </a:ext>
            </a:extLst>
          </p:cNvPr>
          <p:cNvSpPr txBox="1"/>
          <p:nvPr/>
        </p:nvSpPr>
        <p:spPr>
          <a:xfrm>
            <a:off x="704599" y="2168950"/>
            <a:ext cx="862228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err="1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Refetch</a:t>
            </a:r>
            <a:r>
              <a:rPr lang="en" sz="6000" dirty="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lang="en" sz="6000" dirty="0" err="1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Automatico</a:t>
            </a:r>
            <a:endParaRPr sz="6000" dirty="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" name="Google Shape;362;p53">
            <a:extLst>
              <a:ext uri="{FF2B5EF4-FFF2-40B4-BE49-F238E27FC236}">
                <a16:creationId xmlns:a16="http://schemas.microsoft.com/office/drawing/2014/main" id="{CC572D72-836C-4BF4-9F08-D022ED2B35F4}"/>
              </a:ext>
            </a:extLst>
          </p:cNvPr>
          <p:cNvSpPr/>
          <p:nvPr/>
        </p:nvSpPr>
        <p:spPr>
          <a:xfrm>
            <a:off x="6617826" y="3944113"/>
            <a:ext cx="4903800" cy="902207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4" name="Google Shape;259;p44">
            <a:extLst>
              <a:ext uri="{FF2B5EF4-FFF2-40B4-BE49-F238E27FC236}">
                <a16:creationId xmlns:a16="http://schemas.microsoft.com/office/drawing/2014/main" id="{092D7344-095C-EFE5-CF2C-5BA795965C05}"/>
              </a:ext>
            </a:extLst>
          </p:cNvPr>
          <p:cNvSpPr/>
          <p:nvPr/>
        </p:nvSpPr>
        <p:spPr>
          <a:xfrm>
            <a:off x="6609176" y="3744359"/>
            <a:ext cx="4912450" cy="973580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363;p53">
            <a:extLst>
              <a:ext uri="{FF2B5EF4-FFF2-40B4-BE49-F238E27FC236}">
                <a16:creationId xmlns:a16="http://schemas.microsoft.com/office/drawing/2014/main" id="{7C89B0BF-0F8C-34BC-C5F2-E0C74A5CF324}"/>
              </a:ext>
            </a:extLst>
          </p:cNvPr>
          <p:cNvSpPr txBox="1"/>
          <p:nvPr/>
        </p:nvSpPr>
        <p:spPr>
          <a:xfrm>
            <a:off x="7163723" y="3803863"/>
            <a:ext cx="3960553" cy="60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Regresa</a:t>
            </a:r>
            <a:r>
              <a:rPr lang="en-US" sz="36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 a  Online</a:t>
            </a:r>
            <a:endParaRPr sz="36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6" name="Google Shape;362;p53">
            <a:extLst>
              <a:ext uri="{FF2B5EF4-FFF2-40B4-BE49-F238E27FC236}">
                <a16:creationId xmlns:a16="http://schemas.microsoft.com/office/drawing/2014/main" id="{E506F59D-98CD-E20C-2E3C-0E4891BB772E}"/>
              </a:ext>
            </a:extLst>
          </p:cNvPr>
          <p:cNvSpPr/>
          <p:nvPr/>
        </p:nvSpPr>
        <p:spPr>
          <a:xfrm>
            <a:off x="12656217" y="3944114"/>
            <a:ext cx="4903800" cy="902206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7" name="Google Shape;259;p44">
            <a:extLst>
              <a:ext uri="{FF2B5EF4-FFF2-40B4-BE49-F238E27FC236}">
                <a16:creationId xmlns:a16="http://schemas.microsoft.com/office/drawing/2014/main" id="{F4BBF20F-DD85-C0EE-59DF-9F5C3AF55170}"/>
              </a:ext>
            </a:extLst>
          </p:cNvPr>
          <p:cNvSpPr/>
          <p:nvPr/>
        </p:nvSpPr>
        <p:spPr>
          <a:xfrm>
            <a:off x="12647567" y="3744359"/>
            <a:ext cx="4912450" cy="973580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363;p53">
            <a:extLst>
              <a:ext uri="{FF2B5EF4-FFF2-40B4-BE49-F238E27FC236}">
                <a16:creationId xmlns:a16="http://schemas.microsoft.com/office/drawing/2014/main" id="{1B97D2C7-84CA-B4CF-F662-D55B87FB863A}"/>
              </a:ext>
            </a:extLst>
          </p:cNvPr>
          <p:cNvSpPr txBox="1"/>
          <p:nvPr/>
        </p:nvSpPr>
        <p:spPr>
          <a:xfrm>
            <a:off x="12751386" y="3803863"/>
            <a:ext cx="4808631" cy="60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Nuevos</a:t>
            </a:r>
            <a:r>
              <a:rPr lang="en-US" sz="36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 </a:t>
            </a:r>
            <a:r>
              <a:rPr lang="en-US" sz="36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Observadores</a:t>
            </a:r>
            <a:endParaRPr sz="36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9" name="Google Shape;362;p53">
            <a:extLst>
              <a:ext uri="{FF2B5EF4-FFF2-40B4-BE49-F238E27FC236}">
                <a16:creationId xmlns:a16="http://schemas.microsoft.com/office/drawing/2014/main" id="{CC6D7C33-5807-1A36-ECD9-571E2DBFABAE}"/>
              </a:ext>
            </a:extLst>
          </p:cNvPr>
          <p:cNvSpPr/>
          <p:nvPr/>
        </p:nvSpPr>
        <p:spPr>
          <a:xfrm>
            <a:off x="6626476" y="5754439"/>
            <a:ext cx="4903800" cy="2798283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10" name="Google Shape;259;p44">
            <a:extLst>
              <a:ext uri="{FF2B5EF4-FFF2-40B4-BE49-F238E27FC236}">
                <a16:creationId xmlns:a16="http://schemas.microsoft.com/office/drawing/2014/main" id="{25709842-F6E4-B498-B8DB-56BF0C99D05A}"/>
              </a:ext>
            </a:extLst>
          </p:cNvPr>
          <p:cNvSpPr/>
          <p:nvPr/>
        </p:nvSpPr>
        <p:spPr>
          <a:xfrm>
            <a:off x="6617826" y="5554684"/>
            <a:ext cx="4912450" cy="2798283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" name="Google Shape;363;p53">
            <a:extLst>
              <a:ext uri="{FF2B5EF4-FFF2-40B4-BE49-F238E27FC236}">
                <a16:creationId xmlns:a16="http://schemas.microsoft.com/office/drawing/2014/main" id="{37ED8414-8E3B-61FA-6A1E-BC959C36839D}"/>
              </a:ext>
            </a:extLst>
          </p:cNvPr>
          <p:cNvSpPr txBox="1"/>
          <p:nvPr/>
        </p:nvSpPr>
        <p:spPr>
          <a:xfrm>
            <a:off x="6920131" y="5910469"/>
            <a:ext cx="4307840" cy="208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Actualizaciones</a:t>
            </a:r>
            <a:r>
              <a:rPr lang="en-US" sz="44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 del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Query Key</a:t>
            </a:r>
            <a:endParaRPr sz="4000" i="1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  <p:extLst>
      <p:ext uri="{BB962C8B-B14F-4D97-AF65-F5344CB8AC3E}">
        <p14:creationId xmlns:p14="http://schemas.microsoft.com/office/powerpoint/2010/main" val="2954883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86988CF2-1ACE-7835-598F-8DFB2CB10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>
            <a:extLst>
              <a:ext uri="{FF2B5EF4-FFF2-40B4-BE49-F238E27FC236}">
                <a16:creationId xmlns:a16="http://schemas.microsoft.com/office/drawing/2014/main" id="{5AB6273C-4DDD-3FEA-3F6B-005F6CAF2317}"/>
              </a:ext>
            </a:extLst>
          </p:cNvPr>
          <p:cNvSpPr/>
          <p:nvPr/>
        </p:nvSpPr>
        <p:spPr>
          <a:xfrm>
            <a:off x="746325" y="4188225"/>
            <a:ext cx="14430300" cy="478290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258" name="Google Shape;258;p44">
            <a:extLst>
              <a:ext uri="{FF2B5EF4-FFF2-40B4-BE49-F238E27FC236}">
                <a16:creationId xmlns:a16="http://schemas.microsoft.com/office/drawing/2014/main" id="{49916400-449F-CE9E-E45E-39875F3D00D2}"/>
              </a:ext>
            </a:extLst>
          </p:cNvPr>
          <p:cNvSpPr/>
          <p:nvPr/>
        </p:nvSpPr>
        <p:spPr>
          <a:xfrm>
            <a:off x="746325" y="3891150"/>
            <a:ext cx="14430300" cy="478290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44">
            <a:extLst>
              <a:ext uri="{FF2B5EF4-FFF2-40B4-BE49-F238E27FC236}">
                <a16:creationId xmlns:a16="http://schemas.microsoft.com/office/drawing/2014/main" id="{72495B7D-13D1-9EF6-CAC4-1B95C72A2B86}"/>
              </a:ext>
            </a:extLst>
          </p:cNvPr>
          <p:cNvSpPr/>
          <p:nvPr/>
        </p:nvSpPr>
        <p:spPr>
          <a:xfrm>
            <a:off x="746325" y="3583275"/>
            <a:ext cx="14430300" cy="4782900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1" name="Google Shape;261;p44">
            <a:extLst>
              <a:ext uri="{FF2B5EF4-FFF2-40B4-BE49-F238E27FC236}">
                <a16:creationId xmlns:a16="http://schemas.microsoft.com/office/drawing/2014/main" id="{FC0CACE2-8649-5528-8C4F-5E4A80F62DC3}"/>
              </a:ext>
            </a:extLst>
          </p:cNvPr>
          <p:cNvSpPr txBox="1"/>
          <p:nvPr/>
        </p:nvSpPr>
        <p:spPr>
          <a:xfrm>
            <a:off x="1368850" y="3590300"/>
            <a:ext cx="11555100" cy="3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dirty="0" err="1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Regresando</a:t>
            </a:r>
            <a:r>
              <a:rPr lang="en" sz="75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un poco</a:t>
            </a:r>
            <a:endParaRPr sz="75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828352226"/>
      </p:ext>
    </p:extLst>
  </p:cSld>
  <p:clrMapOvr>
    <a:masterClrMapping/>
  </p:clrMapOvr>
  <p:transition spd="slow" advClick="0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4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E6518D-CB15-79DF-29F2-41E408B09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59F51AF-5798-DEAB-64D3-3D54D0718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178" y="-2118731"/>
            <a:ext cx="17161514" cy="11028557"/>
          </a:xfrm>
        </p:spPr>
        <p:txBody>
          <a:bodyPr/>
          <a:lstStyle/>
          <a:p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export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44F8E9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class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C39E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UsersPageComponent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b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</a:b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#</a:t>
            </a:r>
            <a:r>
              <a:rPr lang="en-US" sz="3200" dirty="0" err="1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usersApi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inject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 err="1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UsersApiService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);</a:t>
            </a:r>
          </a:p>
          <a:p>
            <a:endParaRPr lang="en-US" sz="3200" dirty="0">
              <a:solidFill>
                <a:srgbClr val="BDB6D3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currentPage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signal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1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);</a:t>
            </a:r>
          </a:p>
          <a:p>
            <a:b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</a:b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usersRequestOptions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computed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(()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=&gt;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return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pagination: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   limit: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20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   page: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this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currentPage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(),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},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orderBy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'</a:t>
            </a:r>
            <a:r>
              <a:rPr lang="en-US" sz="3200" dirty="0" err="1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createdAt</a:t>
            </a:r>
            <a:r>
              <a:rPr lang="en-US" sz="3200" dirty="0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’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}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as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C39E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RequestOptions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;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});</a:t>
            </a:r>
          </a:p>
          <a:p>
            <a:endParaRPr lang="en-US" sz="3200" dirty="0">
              <a:solidFill>
                <a:srgbClr val="BDB6D3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usersQuery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injectQuery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(()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=&gt;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({</a:t>
            </a:r>
            <a:endParaRPr lang="en-US" sz="3200" dirty="0">
              <a:solidFill>
                <a:srgbClr val="BFB9DA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queryKey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[</a:t>
            </a:r>
            <a:r>
              <a:rPr lang="en-US" sz="3200" dirty="0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'users'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this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usersRequestOptions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()],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}));</a:t>
            </a:r>
          </a:p>
          <a:p>
            <a:b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</a:b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onPageChange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>
                <a:solidFill>
                  <a:srgbClr val="FDA7F7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C39E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PaginatorState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this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currentPage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update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 ()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=&gt;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 err="1">
                <a:solidFill>
                  <a:srgbClr val="FDA7F7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page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?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FDA7F7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page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+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1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1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));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}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3542CF-9DF0-2ACC-9361-7AED65A156B0}"/>
              </a:ext>
            </a:extLst>
          </p:cNvPr>
          <p:cNvSpPr/>
          <p:nvPr/>
        </p:nvSpPr>
        <p:spPr>
          <a:xfrm>
            <a:off x="0" y="1005840"/>
            <a:ext cx="18013679" cy="1379913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F8C58-DDD5-E22A-271E-4DD5E351B19C}"/>
              </a:ext>
            </a:extLst>
          </p:cNvPr>
          <p:cNvSpPr/>
          <p:nvPr/>
        </p:nvSpPr>
        <p:spPr>
          <a:xfrm>
            <a:off x="0" y="2958353"/>
            <a:ext cx="18221497" cy="3858083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8BD9751-8C19-1BE5-BF2F-92A5823E7328}"/>
              </a:ext>
            </a:extLst>
          </p:cNvPr>
          <p:cNvSpPr/>
          <p:nvPr/>
        </p:nvSpPr>
        <p:spPr>
          <a:xfrm>
            <a:off x="5895023" y="8211839"/>
            <a:ext cx="505778" cy="524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5509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5679E-6 L 0.03299 -0.520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-260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4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4768BB-F7B6-37CE-14A9-DC2365D00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34A6AAB-C57E-C946-D02B-7773C5ADD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178" y="-2118731"/>
            <a:ext cx="17161514" cy="11028557"/>
          </a:xfrm>
        </p:spPr>
        <p:txBody>
          <a:bodyPr/>
          <a:lstStyle/>
          <a:p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export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44F8E9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class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C39E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UsersPageComponent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b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</a:b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#</a:t>
            </a:r>
            <a:r>
              <a:rPr lang="en-US" sz="3200" dirty="0" err="1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usersApi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inject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 err="1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UsersApiService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);</a:t>
            </a:r>
          </a:p>
          <a:p>
            <a:endParaRPr lang="en-US" sz="3200" dirty="0">
              <a:solidFill>
                <a:srgbClr val="BDB6D3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currentPage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signal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1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);</a:t>
            </a:r>
          </a:p>
          <a:p>
            <a:b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</a:b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usersRequestOptions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computed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(()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=&gt;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return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pagination: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   limit: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20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   page: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this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currentPage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(),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},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orderBy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'</a:t>
            </a:r>
            <a:r>
              <a:rPr lang="en-US" sz="3200" dirty="0" err="1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createdAt</a:t>
            </a:r>
            <a:r>
              <a:rPr lang="en-US" sz="3200" dirty="0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’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}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as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C39E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RequestOptions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;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});</a:t>
            </a:r>
          </a:p>
          <a:p>
            <a:endParaRPr lang="en-US" sz="3200" dirty="0">
              <a:solidFill>
                <a:srgbClr val="BDB6D3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usersQuery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injectQuery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(()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=&gt;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({</a:t>
            </a:r>
            <a:endParaRPr lang="en-US" sz="3200" dirty="0">
              <a:solidFill>
                <a:srgbClr val="BFB9DA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queryKey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[</a:t>
            </a:r>
            <a:r>
              <a:rPr lang="en-US" sz="3200" dirty="0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'users'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this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usersRequestOptions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()],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}));</a:t>
            </a:r>
          </a:p>
          <a:p>
            <a:b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</a:b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onPageChange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>
                <a:solidFill>
                  <a:srgbClr val="FDA7F7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C39E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PaginatorState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this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currentPage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update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 ()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=&gt;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 err="1">
                <a:solidFill>
                  <a:srgbClr val="FDA7F7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page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?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FDA7F7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page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+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1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1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));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}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C8639E-CD2E-96F8-824E-85324EFE35AC}"/>
              </a:ext>
            </a:extLst>
          </p:cNvPr>
          <p:cNvSpPr/>
          <p:nvPr/>
        </p:nvSpPr>
        <p:spPr>
          <a:xfrm>
            <a:off x="-74814" y="1022466"/>
            <a:ext cx="18217636" cy="1379913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A92D01-7BA1-9D53-F897-BFA918E1646B}"/>
              </a:ext>
            </a:extLst>
          </p:cNvPr>
          <p:cNvSpPr/>
          <p:nvPr/>
        </p:nvSpPr>
        <p:spPr>
          <a:xfrm>
            <a:off x="-74815" y="2870710"/>
            <a:ext cx="18154997" cy="5874279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75D590-CF7D-1265-31E0-E69F1806E7D3}"/>
              </a:ext>
            </a:extLst>
          </p:cNvPr>
          <p:cNvSpPr/>
          <p:nvPr/>
        </p:nvSpPr>
        <p:spPr>
          <a:xfrm>
            <a:off x="6609917" y="2870710"/>
            <a:ext cx="505778" cy="524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6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69136E-6 L -0.19115 -0.1856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7" y="-9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4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98B03B-F324-1955-F419-21AFC1312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DB28B3D-B936-FB8B-60AA-0CCF245D3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178" y="-2118731"/>
            <a:ext cx="17161514" cy="11028557"/>
          </a:xfrm>
        </p:spPr>
        <p:txBody>
          <a:bodyPr/>
          <a:lstStyle/>
          <a:p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export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44F8E9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class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C39E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UsersPageComponent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b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</a:b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#</a:t>
            </a:r>
            <a:r>
              <a:rPr lang="en-US" sz="3200" dirty="0" err="1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usersApi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inject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 err="1">
                <a:solidFill>
                  <a:srgbClr val="FF8EA0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UsersApiService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);</a:t>
            </a:r>
          </a:p>
          <a:p>
            <a:endParaRPr lang="en-US" sz="3200" dirty="0">
              <a:solidFill>
                <a:srgbClr val="BDB6D3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currentPage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signal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1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);</a:t>
            </a:r>
          </a:p>
          <a:p>
            <a:b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</a:b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usersRequestOptions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computed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(()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=&gt;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return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pagination: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   limit: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20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   page: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this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currentPage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(),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},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orderBy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'</a:t>
            </a:r>
            <a:r>
              <a:rPr lang="en-US" sz="3200" dirty="0" err="1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createdAt</a:t>
            </a:r>
            <a:r>
              <a:rPr lang="en-US" sz="3200" dirty="0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’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}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as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C39E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RequestOptions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;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});</a:t>
            </a:r>
          </a:p>
          <a:p>
            <a:endParaRPr lang="en-US" sz="3200" dirty="0">
              <a:solidFill>
                <a:srgbClr val="BDB6D3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usersQuery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injectQuery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(()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=&gt;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({</a:t>
            </a:r>
            <a:endParaRPr lang="en-US" sz="3200" dirty="0">
              <a:solidFill>
                <a:srgbClr val="BFB9DA"/>
              </a:solidFill>
              <a:highlight>
                <a:srgbClr val="14111F"/>
              </a:highlight>
              <a:latin typeface="Cascadia Code SemiLight" panose="020B0609020000020004" pitchFamily="49" charset="0"/>
            </a:endParaRP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   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queryKey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[</a:t>
            </a:r>
            <a:r>
              <a:rPr lang="en-US" sz="3200" dirty="0">
                <a:solidFill>
                  <a:srgbClr val="5FEE9B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'users'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,</a:t>
            </a:r>
            <a:r>
              <a:rPr lang="en-US" sz="3200" dirty="0">
                <a:solidFill>
                  <a:srgbClr val="BFB9D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this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usersRequestOptions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()],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}));</a:t>
            </a:r>
          </a:p>
          <a:p>
            <a:b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</a:b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onPageChange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>
                <a:solidFill>
                  <a:srgbClr val="FDA7F7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C39E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PaginatorState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{</a:t>
            </a:r>
          </a:p>
          <a:p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 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this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currentPage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update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 ()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=&gt;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(</a:t>
            </a:r>
            <a:r>
              <a:rPr lang="en-US" sz="3200" dirty="0" err="1">
                <a:solidFill>
                  <a:srgbClr val="FDA7F7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page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?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 err="1">
                <a:solidFill>
                  <a:srgbClr val="FDA7F7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e</a:t>
            </a:r>
            <a:r>
              <a:rPr lang="en-US" sz="3200" dirty="0" err="1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.</a:t>
            </a:r>
            <a:r>
              <a:rPr lang="en-US" sz="3200" dirty="0" err="1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page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CE38A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+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1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:</a:t>
            </a:r>
            <a:r>
              <a:rPr lang="en-US" sz="3200" dirty="0">
                <a:solidFill>
                  <a:srgbClr val="8AD0FF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</a:t>
            </a:r>
            <a:r>
              <a:rPr lang="en-US" sz="3200" dirty="0">
                <a:solidFill>
                  <a:srgbClr val="FFAE82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1</a:t>
            </a:r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));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  }</a:t>
            </a:r>
          </a:p>
          <a:p>
            <a:r>
              <a:rPr lang="en-US" sz="3200" dirty="0">
                <a:solidFill>
                  <a:srgbClr val="BDB6D3"/>
                </a:solidFill>
                <a:highlight>
                  <a:srgbClr val="14111F"/>
                </a:highlight>
                <a:latin typeface="Cascadia Code SemiLight" panose="020B0609020000020004" pitchFamily="49" charset="0"/>
              </a:rPr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01A84A-ACED-F424-3104-857FCEF3130D}"/>
              </a:ext>
            </a:extLst>
          </p:cNvPr>
          <p:cNvSpPr/>
          <p:nvPr/>
        </p:nvSpPr>
        <p:spPr>
          <a:xfrm>
            <a:off x="-141315" y="1005840"/>
            <a:ext cx="18537380" cy="4023360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67ABD-00CE-2C54-7BA0-5C26547A5CB4}"/>
              </a:ext>
            </a:extLst>
          </p:cNvPr>
          <p:cNvSpPr/>
          <p:nvPr/>
        </p:nvSpPr>
        <p:spPr>
          <a:xfrm>
            <a:off x="-141315" y="7240385"/>
            <a:ext cx="18346188" cy="1504604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24DEAD-E870-9D9D-D545-CD78B8A586AB}"/>
              </a:ext>
            </a:extLst>
          </p:cNvPr>
          <p:cNvSpPr/>
          <p:nvPr/>
        </p:nvSpPr>
        <p:spPr>
          <a:xfrm>
            <a:off x="2968942" y="1005840"/>
            <a:ext cx="505778" cy="524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86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778E-6 -2.46914E-6 L 0.3743 0.515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15" y="2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E95BB7FE-383E-62A0-B7FA-24694BE0C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>
            <a:extLst>
              <a:ext uri="{FF2B5EF4-FFF2-40B4-BE49-F238E27FC236}">
                <a16:creationId xmlns:a16="http://schemas.microsoft.com/office/drawing/2014/main" id="{68501454-0B3D-DA94-4CDC-A3A51CC8186F}"/>
              </a:ext>
            </a:extLst>
          </p:cNvPr>
          <p:cNvSpPr/>
          <p:nvPr/>
        </p:nvSpPr>
        <p:spPr>
          <a:xfrm>
            <a:off x="746325" y="4188225"/>
            <a:ext cx="14430300" cy="478290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258" name="Google Shape;258;p44">
            <a:extLst>
              <a:ext uri="{FF2B5EF4-FFF2-40B4-BE49-F238E27FC236}">
                <a16:creationId xmlns:a16="http://schemas.microsoft.com/office/drawing/2014/main" id="{8E36B8CA-2FFB-F531-EDF4-1EF9748482F2}"/>
              </a:ext>
            </a:extLst>
          </p:cNvPr>
          <p:cNvSpPr/>
          <p:nvPr/>
        </p:nvSpPr>
        <p:spPr>
          <a:xfrm>
            <a:off x="746325" y="3891150"/>
            <a:ext cx="14430300" cy="478290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44">
            <a:extLst>
              <a:ext uri="{FF2B5EF4-FFF2-40B4-BE49-F238E27FC236}">
                <a16:creationId xmlns:a16="http://schemas.microsoft.com/office/drawing/2014/main" id="{76FF4576-C84A-2741-9C4F-F65F7E1D8DF4}"/>
              </a:ext>
            </a:extLst>
          </p:cNvPr>
          <p:cNvSpPr/>
          <p:nvPr/>
        </p:nvSpPr>
        <p:spPr>
          <a:xfrm>
            <a:off x="746325" y="3583275"/>
            <a:ext cx="14430300" cy="4782900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1" name="Google Shape;261;p44">
            <a:extLst>
              <a:ext uri="{FF2B5EF4-FFF2-40B4-BE49-F238E27FC236}">
                <a16:creationId xmlns:a16="http://schemas.microsoft.com/office/drawing/2014/main" id="{9AA43CAB-4228-A755-7537-4E503E1F80C1}"/>
              </a:ext>
            </a:extLst>
          </p:cNvPr>
          <p:cNvSpPr txBox="1"/>
          <p:nvPr/>
        </p:nvSpPr>
        <p:spPr>
          <a:xfrm>
            <a:off x="1368850" y="3590300"/>
            <a:ext cx="11555100" cy="3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Prefetch y Placeholders</a:t>
            </a:r>
            <a:endParaRPr sz="75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26907992"/>
      </p:ext>
    </p:extLst>
  </p:cSld>
  <p:clrMapOvr>
    <a:masterClrMapping/>
  </p:clrMapOvr>
  <p:transition spd="slow" advClick="0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7817-C753-C963-13EF-E072F6199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09B4B6-995B-739E-24C9-C957FEDE80E0}"/>
              </a:ext>
            </a:extLst>
          </p:cNvPr>
          <p:cNvSpPr/>
          <p:nvPr/>
        </p:nvSpPr>
        <p:spPr>
          <a:xfrm>
            <a:off x="6058156" y="2254711"/>
            <a:ext cx="6171687" cy="6259094"/>
          </a:xfrm>
          <a:prstGeom prst="rect">
            <a:avLst/>
          </a:prstGeom>
          <a:solidFill>
            <a:srgbClr val="353C45"/>
          </a:solidFill>
          <a:ln>
            <a:noFill/>
          </a:ln>
          <a:effectLst>
            <a:glow rad="342305">
              <a:schemeClr val="tx1">
                <a:lumMod val="75000"/>
                <a:lumOff val="25000"/>
                <a:alpha val="40000"/>
              </a:schemeClr>
            </a:glow>
            <a:outerShdw blurRad="50800" dist="50800" dir="5400000" sx="5000" sy="5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F35653-4064-7B1C-7A18-6308D2CAA4F5}"/>
              </a:ext>
            </a:extLst>
          </p:cNvPr>
          <p:cNvSpPr/>
          <p:nvPr/>
        </p:nvSpPr>
        <p:spPr>
          <a:xfrm>
            <a:off x="7252298" y="1791731"/>
            <a:ext cx="3783401" cy="749528"/>
          </a:xfrm>
          <a:prstGeom prst="roundRect">
            <a:avLst/>
          </a:prstGeom>
          <a:solidFill>
            <a:srgbClr val="02A1FF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API Service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C5F3CF-D881-C16D-DCAB-091B4FC65F86}"/>
              </a:ext>
            </a:extLst>
          </p:cNvPr>
          <p:cNvSpPr/>
          <p:nvPr/>
        </p:nvSpPr>
        <p:spPr>
          <a:xfrm>
            <a:off x="7908322" y="3283312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getPage</a:t>
            </a:r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CDB2D4-ABAA-66A6-346A-498321D1834B}"/>
              </a:ext>
            </a:extLst>
          </p:cNvPr>
          <p:cNvSpPr/>
          <p:nvPr/>
        </p:nvSpPr>
        <p:spPr>
          <a:xfrm>
            <a:off x="7908322" y="4192170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getById</a:t>
            </a:r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52724A-0BCB-E2D5-4EC4-3FA04C11A208}"/>
              </a:ext>
            </a:extLst>
          </p:cNvPr>
          <p:cNvSpPr/>
          <p:nvPr/>
        </p:nvSpPr>
        <p:spPr>
          <a:xfrm>
            <a:off x="7908322" y="5042985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delete()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8B875D-FA90-E2A4-E256-EC452504BEB5}"/>
              </a:ext>
            </a:extLst>
          </p:cNvPr>
          <p:cNvSpPr/>
          <p:nvPr/>
        </p:nvSpPr>
        <p:spPr>
          <a:xfrm>
            <a:off x="7908322" y="5893800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update()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4A952-C8E5-94E3-29C4-111F9299347D}"/>
              </a:ext>
            </a:extLst>
          </p:cNvPr>
          <p:cNvSpPr/>
          <p:nvPr/>
        </p:nvSpPr>
        <p:spPr>
          <a:xfrm>
            <a:off x="7908322" y="6744615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create()</a:t>
            </a:r>
          </a:p>
        </p:txBody>
      </p:sp>
    </p:spTree>
    <p:extLst>
      <p:ext uri="{BB962C8B-B14F-4D97-AF65-F5344CB8AC3E}">
        <p14:creationId xmlns:p14="http://schemas.microsoft.com/office/powerpoint/2010/main" val="2135038324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EBD96-5EA2-0125-D51A-9EB2979C7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BF9E1F-F6BB-32A7-6C8E-9420C831740A}"/>
              </a:ext>
            </a:extLst>
          </p:cNvPr>
          <p:cNvSpPr/>
          <p:nvPr/>
        </p:nvSpPr>
        <p:spPr>
          <a:xfrm>
            <a:off x="1303276" y="2080144"/>
            <a:ext cx="6171687" cy="6259094"/>
          </a:xfrm>
          <a:prstGeom prst="rect">
            <a:avLst/>
          </a:prstGeom>
          <a:solidFill>
            <a:srgbClr val="353C45"/>
          </a:solidFill>
          <a:ln>
            <a:noFill/>
          </a:ln>
          <a:effectLst>
            <a:glow rad="342305">
              <a:schemeClr val="tx1">
                <a:lumMod val="75000"/>
                <a:lumOff val="25000"/>
                <a:alpha val="40000"/>
              </a:schemeClr>
            </a:glow>
            <a:outerShdw blurRad="50800" dist="50800" dir="5400000" sx="5000" sy="5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C76660-BE2D-8BB7-889B-0E2644A01524}"/>
              </a:ext>
            </a:extLst>
          </p:cNvPr>
          <p:cNvSpPr/>
          <p:nvPr/>
        </p:nvSpPr>
        <p:spPr>
          <a:xfrm>
            <a:off x="2497418" y="1617164"/>
            <a:ext cx="3783401" cy="749528"/>
          </a:xfrm>
          <a:prstGeom prst="roundRect">
            <a:avLst/>
          </a:prstGeom>
          <a:solidFill>
            <a:srgbClr val="02A1FF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API Service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425009-20E0-CFB7-063A-8B55F76AC5BC}"/>
              </a:ext>
            </a:extLst>
          </p:cNvPr>
          <p:cNvSpPr/>
          <p:nvPr/>
        </p:nvSpPr>
        <p:spPr>
          <a:xfrm>
            <a:off x="3153442" y="3108745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getPage</a:t>
            </a:r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96C63CD-140C-C615-785B-4E141F6A1C0F}"/>
              </a:ext>
            </a:extLst>
          </p:cNvPr>
          <p:cNvSpPr/>
          <p:nvPr/>
        </p:nvSpPr>
        <p:spPr>
          <a:xfrm>
            <a:off x="3153442" y="4017603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getById</a:t>
            </a:r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066FAF6-3E97-6649-B4F3-B9EC3BF5AC72}"/>
              </a:ext>
            </a:extLst>
          </p:cNvPr>
          <p:cNvSpPr/>
          <p:nvPr/>
        </p:nvSpPr>
        <p:spPr>
          <a:xfrm>
            <a:off x="3153442" y="4868418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delete()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049103-8599-B9B8-CF9C-6624FB420277}"/>
              </a:ext>
            </a:extLst>
          </p:cNvPr>
          <p:cNvSpPr/>
          <p:nvPr/>
        </p:nvSpPr>
        <p:spPr>
          <a:xfrm>
            <a:off x="3153442" y="5719233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update()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209EC0-968B-E535-830D-5C3DB42D121F}"/>
              </a:ext>
            </a:extLst>
          </p:cNvPr>
          <p:cNvSpPr/>
          <p:nvPr/>
        </p:nvSpPr>
        <p:spPr>
          <a:xfrm>
            <a:off x="9485771" y="2080144"/>
            <a:ext cx="6171687" cy="6259094"/>
          </a:xfrm>
          <a:prstGeom prst="rect">
            <a:avLst/>
          </a:prstGeom>
          <a:solidFill>
            <a:srgbClr val="353C45"/>
          </a:solidFill>
          <a:ln>
            <a:noFill/>
          </a:ln>
          <a:effectLst>
            <a:glow rad="342305">
              <a:schemeClr val="tx1">
                <a:lumMod val="75000"/>
                <a:lumOff val="25000"/>
                <a:alpha val="40000"/>
              </a:schemeClr>
            </a:glow>
            <a:outerShdw blurRad="50800" dist="50800" dir="5400000" sx="5000" sy="5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25F15D-36FF-8D62-C7FE-F90A53B6B45E}"/>
              </a:ext>
            </a:extLst>
          </p:cNvPr>
          <p:cNvSpPr/>
          <p:nvPr/>
        </p:nvSpPr>
        <p:spPr>
          <a:xfrm>
            <a:off x="10679913" y="1617164"/>
            <a:ext cx="3783401" cy="749528"/>
          </a:xfrm>
          <a:prstGeom prst="roundRect">
            <a:avLst/>
          </a:prstGeom>
          <a:solidFill>
            <a:srgbClr val="02A1FF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Users Queries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2632497-0285-5BF1-E608-F3112D93FA0C}"/>
              </a:ext>
            </a:extLst>
          </p:cNvPr>
          <p:cNvSpPr/>
          <p:nvPr/>
        </p:nvSpPr>
        <p:spPr>
          <a:xfrm>
            <a:off x="11335937" y="3108745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pageQuery</a:t>
            </a:r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B1607BD-0E3A-15A4-B1DC-59170335AD44}"/>
              </a:ext>
            </a:extLst>
          </p:cNvPr>
          <p:cNvSpPr/>
          <p:nvPr/>
        </p:nvSpPr>
        <p:spPr>
          <a:xfrm>
            <a:off x="11335937" y="4017603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detailsQuery</a:t>
            </a:r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8192896-BF93-E2AF-2009-67845074256E}"/>
              </a:ext>
            </a:extLst>
          </p:cNvPr>
          <p:cNvSpPr/>
          <p:nvPr/>
        </p:nvSpPr>
        <p:spPr>
          <a:xfrm>
            <a:off x="11335937" y="4868418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deleteMutation</a:t>
            </a:r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B903D69-556A-8D0A-2687-D672AD9FAC4A}"/>
              </a:ext>
            </a:extLst>
          </p:cNvPr>
          <p:cNvSpPr/>
          <p:nvPr/>
        </p:nvSpPr>
        <p:spPr>
          <a:xfrm>
            <a:off x="11335937" y="5719233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updateMutation</a:t>
            </a:r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B1C32CE-9881-E2C2-97CB-B52CE9AD8DF5}"/>
              </a:ext>
            </a:extLst>
          </p:cNvPr>
          <p:cNvSpPr/>
          <p:nvPr/>
        </p:nvSpPr>
        <p:spPr>
          <a:xfrm>
            <a:off x="11335937" y="6445174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createMutation</a:t>
            </a:r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D484D1-24D1-83B8-084C-8A903A61499A}"/>
              </a:ext>
            </a:extLst>
          </p:cNvPr>
          <p:cNvSpPr/>
          <p:nvPr/>
        </p:nvSpPr>
        <p:spPr>
          <a:xfrm>
            <a:off x="3153442" y="6652333"/>
            <a:ext cx="2471352" cy="525923"/>
          </a:xfrm>
          <a:prstGeom prst="roundRect">
            <a:avLst/>
          </a:prstGeom>
          <a:solidFill>
            <a:srgbClr val="BAA4F8"/>
          </a:solidFill>
          <a:ln w="38100"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create()</a:t>
            </a:r>
          </a:p>
        </p:txBody>
      </p:sp>
    </p:spTree>
    <p:extLst>
      <p:ext uri="{BB962C8B-B14F-4D97-AF65-F5344CB8AC3E}">
        <p14:creationId xmlns:p14="http://schemas.microsoft.com/office/powerpoint/2010/main" val="112788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A378964-FDD7-B6B3-0079-45E40189B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385" y="0"/>
            <a:ext cx="17523229" cy="9767455"/>
          </a:xfrm>
        </p:spPr>
        <p:txBody>
          <a:bodyPr/>
          <a:lstStyle/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44F8E9"/>
                </a:solidFill>
                <a:effectLst/>
                <a:latin typeface="Dank Mono" pitchFamily="2" charset="77"/>
              </a:rPr>
              <a:t>function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prefetchNextPageQuery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</a:t>
            </a:r>
            <a:r>
              <a:rPr lang="en-US" b="0" dirty="0" err="1">
                <a:solidFill>
                  <a:srgbClr val="FDA7F7"/>
                </a:solidFill>
                <a:effectLst/>
                <a:latin typeface="Dank Mono" pitchFamily="2" charset="77"/>
              </a:rPr>
              <a:t>requestOptions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C39EFF"/>
                </a:solidFill>
                <a:effectLst/>
                <a:latin typeface="Dank Mono" pitchFamily="2" charset="77"/>
              </a:rPr>
              <a:t>Signal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&lt;</a:t>
            </a:r>
            <a:r>
              <a:rPr lang="en-US" b="0" dirty="0" err="1">
                <a:solidFill>
                  <a:srgbClr val="C39EFF"/>
                </a:solidFill>
                <a:effectLst/>
                <a:latin typeface="Dank Mono" pitchFamily="2" charset="77"/>
              </a:rPr>
              <a:t>RequestOptions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&gt;)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44F8E9"/>
                </a:solidFill>
                <a:effectLst/>
                <a:latin typeface="Dank Mono" pitchFamily="2" charset="77"/>
              </a:rPr>
              <a:t> const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usersApi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inject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</a:t>
            </a:r>
            <a:r>
              <a:rPr lang="en-US" b="0" dirty="0" err="1">
                <a:solidFill>
                  <a:srgbClr val="C39EFF"/>
                </a:solidFill>
                <a:effectLst/>
                <a:latin typeface="Dank Mono" pitchFamily="2" charset="77"/>
              </a:rPr>
              <a:t>UsersApiService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);</a:t>
            </a:r>
          </a:p>
          <a:p>
            <a:pPr>
              <a:lnSpc>
                <a:spcPts val="1575"/>
              </a:lnSpc>
            </a:pPr>
            <a:endParaRPr lang="en-US" dirty="0">
              <a:solidFill>
                <a:srgbClr val="BDB6D3"/>
              </a:solidFill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44F8E9"/>
                </a:solidFill>
                <a:effectLst/>
                <a:latin typeface="Dank Mono" pitchFamily="2" charset="77"/>
              </a:rPr>
              <a:t> const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queryClient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injectQueryClient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();</a:t>
            </a:r>
          </a:p>
          <a:p>
            <a:pPr>
              <a:lnSpc>
                <a:spcPts val="1575"/>
              </a:lnSpc>
            </a:pPr>
            <a:b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</a:b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dirty="0">
                <a:solidFill>
                  <a:srgbClr val="BDB6D3"/>
                </a:solidFill>
                <a:latin typeface="Dank Mono" pitchFamily="2" charset="77"/>
              </a:rPr>
              <a:t> 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return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  prefetch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: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=&gt;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44F8E9"/>
                </a:solidFill>
                <a:effectLst/>
                <a:latin typeface="Dank Mono" pitchFamily="2" charset="77"/>
              </a:rPr>
              <a:t>     const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currentPage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requestOptions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().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pagination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?.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page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||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FAE82"/>
                </a:solidFill>
                <a:effectLst/>
                <a:latin typeface="Dank Mono" pitchFamily="2" charset="77"/>
              </a:rPr>
              <a:t>1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;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b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</a:b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</a:t>
            </a:r>
            <a:r>
              <a:rPr lang="en-US" b="0" dirty="0">
                <a:solidFill>
                  <a:srgbClr val="44F8E9"/>
                </a:solidFill>
                <a:effectLst/>
                <a:latin typeface="Dank Mono" pitchFamily="2" charset="77"/>
              </a:rPr>
              <a:t>const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F8EA0"/>
                </a:solidFill>
                <a:effectLst/>
                <a:latin typeface="Dank Mono" pitchFamily="2" charset="77"/>
              </a:rPr>
              <a:t>options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...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requestOptions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(),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pagination: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    ...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requestOptions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().</a:t>
            </a:r>
            <a:r>
              <a:rPr lang="en-US" b="0" dirty="0">
                <a:solidFill>
                  <a:srgbClr val="FFAE82"/>
                </a:solidFill>
                <a:effectLst/>
                <a:latin typeface="Dank Mono" pitchFamily="2" charset="77"/>
              </a:rPr>
              <a:t>pagination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,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    page: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currentPage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+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FAE82"/>
                </a:solidFill>
                <a:effectLst/>
                <a:latin typeface="Dank Mono" pitchFamily="2" charset="77"/>
              </a:rPr>
              <a:t>1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,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</a:t>
            </a:r>
          </a:p>
          <a:p>
            <a:pPr>
              <a:lnSpc>
                <a:spcPts val="1575"/>
              </a:lnSpc>
            </a:pPr>
            <a:r>
              <a:rPr lang="en-US" dirty="0">
                <a:solidFill>
                  <a:srgbClr val="BDB6D3"/>
                </a:solidFill>
                <a:latin typeface="Dank Mono" pitchFamily="2" charset="77"/>
              </a:rPr>
              <a:t>       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},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};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FCE38A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dirty="0">
                <a:solidFill>
                  <a:srgbClr val="FCE38A"/>
                </a:solidFill>
                <a:latin typeface="Dank Mono" pitchFamily="2" charset="77"/>
              </a:rPr>
              <a:t>    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return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queryClient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prefetchQuery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  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queryKey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: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queryKeys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list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</a:t>
            </a:r>
            <a:r>
              <a:rPr lang="en-US" b="0" dirty="0">
                <a:solidFill>
                  <a:srgbClr val="FF8EA0"/>
                </a:solidFill>
                <a:effectLst/>
                <a:latin typeface="Dank Mono" pitchFamily="2" charset="77"/>
              </a:rPr>
              <a:t>options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) ,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         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queryFn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: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=&gt;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usersApi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fetchPage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</a:t>
            </a:r>
            <a:r>
              <a:rPr lang="en-US" b="0" dirty="0">
                <a:solidFill>
                  <a:srgbClr val="FF8EA0"/>
                </a:solidFill>
                <a:effectLst/>
                <a:latin typeface="Dank Mono" pitchFamily="2" charset="77"/>
              </a:rPr>
              <a:t>options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),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});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}};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}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8268CE-F674-882A-F5D0-276069425AB0}"/>
              </a:ext>
            </a:extLst>
          </p:cNvPr>
          <p:cNvSpPr/>
          <p:nvPr/>
        </p:nvSpPr>
        <p:spPr>
          <a:xfrm>
            <a:off x="-124690" y="1537854"/>
            <a:ext cx="18537380" cy="8936181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8B110A-A9AE-05E1-920F-6AF2FBED66B2}"/>
              </a:ext>
            </a:extLst>
          </p:cNvPr>
          <p:cNvSpPr/>
          <p:nvPr/>
        </p:nvSpPr>
        <p:spPr>
          <a:xfrm>
            <a:off x="-124691" y="-1235826"/>
            <a:ext cx="18537380" cy="2000597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71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03F1C-D2C0-E025-728F-6FB677E73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52E722E-56AA-DBBE-4F3E-1B533CE49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385" y="0"/>
            <a:ext cx="17523229" cy="9767455"/>
          </a:xfrm>
        </p:spPr>
        <p:txBody>
          <a:bodyPr/>
          <a:lstStyle/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44F8E9"/>
                </a:solidFill>
                <a:effectLst/>
                <a:latin typeface="Dank Mono" pitchFamily="2" charset="77"/>
              </a:rPr>
              <a:t>function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prefetchNextPageQuery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</a:t>
            </a:r>
            <a:r>
              <a:rPr lang="en-US" b="0" dirty="0" err="1">
                <a:solidFill>
                  <a:srgbClr val="FDA7F7"/>
                </a:solidFill>
                <a:effectLst/>
                <a:latin typeface="Dank Mono" pitchFamily="2" charset="77"/>
              </a:rPr>
              <a:t>requestOptions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C39EFF"/>
                </a:solidFill>
                <a:effectLst/>
                <a:latin typeface="Dank Mono" pitchFamily="2" charset="77"/>
              </a:rPr>
              <a:t>Signal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&lt;</a:t>
            </a:r>
            <a:r>
              <a:rPr lang="en-US" b="0" dirty="0" err="1">
                <a:solidFill>
                  <a:srgbClr val="C39EFF"/>
                </a:solidFill>
                <a:effectLst/>
                <a:latin typeface="Dank Mono" pitchFamily="2" charset="77"/>
              </a:rPr>
              <a:t>RequestOptions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&gt;)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44F8E9"/>
                </a:solidFill>
                <a:effectLst/>
                <a:latin typeface="Dank Mono" pitchFamily="2" charset="77"/>
              </a:rPr>
              <a:t> const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usersApi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inject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</a:t>
            </a:r>
            <a:r>
              <a:rPr lang="en-US" b="0" dirty="0" err="1">
                <a:solidFill>
                  <a:srgbClr val="C39EFF"/>
                </a:solidFill>
                <a:effectLst/>
                <a:latin typeface="Dank Mono" pitchFamily="2" charset="77"/>
              </a:rPr>
              <a:t>UsersApiService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);</a:t>
            </a:r>
          </a:p>
          <a:p>
            <a:pPr>
              <a:lnSpc>
                <a:spcPts val="1575"/>
              </a:lnSpc>
            </a:pPr>
            <a:endParaRPr lang="en-US" dirty="0">
              <a:solidFill>
                <a:srgbClr val="BDB6D3"/>
              </a:solidFill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44F8E9"/>
                </a:solidFill>
                <a:effectLst/>
                <a:latin typeface="Dank Mono" pitchFamily="2" charset="77"/>
              </a:rPr>
              <a:t> const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queryClient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injectQueryClient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();</a:t>
            </a:r>
          </a:p>
          <a:p>
            <a:pPr>
              <a:lnSpc>
                <a:spcPts val="1575"/>
              </a:lnSpc>
            </a:pPr>
            <a:b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</a:b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dirty="0">
                <a:solidFill>
                  <a:srgbClr val="BDB6D3"/>
                </a:solidFill>
                <a:latin typeface="Dank Mono" pitchFamily="2" charset="77"/>
              </a:rPr>
              <a:t> 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return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  prefetch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: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=&gt;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44F8E9"/>
                </a:solidFill>
                <a:effectLst/>
                <a:latin typeface="Dank Mono" pitchFamily="2" charset="77"/>
              </a:rPr>
              <a:t>     const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currentPage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requestOptions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().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pagination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?.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page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||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FAE82"/>
                </a:solidFill>
                <a:effectLst/>
                <a:latin typeface="Dank Mono" pitchFamily="2" charset="77"/>
              </a:rPr>
              <a:t>1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;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b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</a:b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</a:t>
            </a:r>
            <a:r>
              <a:rPr lang="en-US" b="0" dirty="0">
                <a:solidFill>
                  <a:srgbClr val="44F8E9"/>
                </a:solidFill>
                <a:effectLst/>
                <a:latin typeface="Dank Mono" pitchFamily="2" charset="77"/>
              </a:rPr>
              <a:t>const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F8EA0"/>
                </a:solidFill>
                <a:effectLst/>
                <a:latin typeface="Dank Mono" pitchFamily="2" charset="77"/>
              </a:rPr>
              <a:t>options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...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requestOptions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(),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pagination: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    ...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requestOptions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().</a:t>
            </a:r>
            <a:r>
              <a:rPr lang="en-US" b="0" dirty="0">
                <a:solidFill>
                  <a:srgbClr val="FFAE82"/>
                </a:solidFill>
                <a:effectLst/>
                <a:latin typeface="Dank Mono" pitchFamily="2" charset="77"/>
              </a:rPr>
              <a:t>pagination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,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    page: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currentPage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+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FAE82"/>
                </a:solidFill>
                <a:effectLst/>
                <a:latin typeface="Dank Mono" pitchFamily="2" charset="77"/>
              </a:rPr>
              <a:t>1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,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</a:t>
            </a:r>
          </a:p>
          <a:p>
            <a:pPr>
              <a:lnSpc>
                <a:spcPts val="1575"/>
              </a:lnSpc>
            </a:pPr>
            <a:r>
              <a:rPr lang="en-US" dirty="0">
                <a:solidFill>
                  <a:srgbClr val="BDB6D3"/>
                </a:solidFill>
                <a:latin typeface="Dank Mono" pitchFamily="2" charset="77"/>
              </a:rPr>
              <a:t>       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},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};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FCE38A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dirty="0">
                <a:solidFill>
                  <a:srgbClr val="FCE38A"/>
                </a:solidFill>
                <a:latin typeface="Dank Mono" pitchFamily="2" charset="77"/>
              </a:rPr>
              <a:t>    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return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queryClient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prefetchQuery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  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queryKey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: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queryKeys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list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</a:t>
            </a:r>
            <a:r>
              <a:rPr lang="en-US" b="0" dirty="0">
                <a:solidFill>
                  <a:srgbClr val="FF8EA0"/>
                </a:solidFill>
                <a:effectLst/>
                <a:latin typeface="Dank Mono" pitchFamily="2" charset="77"/>
              </a:rPr>
              <a:t>options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) ,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         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queryFn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: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=&gt;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usersApi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fetchPage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</a:t>
            </a:r>
            <a:r>
              <a:rPr lang="en-US" b="0" dirty="0">
                <a:solidFill>
                  <a:srgbClr val="FF8EA0"/>
                </a:solidFill>
                <a:effectLst/>
                <a:latin typeface="Dank Mono" pitchFamily="2" charset="77"/>
              </a:rPr>
              <a:t>options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),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});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}};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}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CDC458-6076-FD5E-0828-E23BF3801076}"/>
              </a:ext>
            </a:extLst>
          </p:cNvPr>
          <p:cNvSpPr/>
          <p:nvPr/>
        </p:nvSpPr>
        <p:spPr>
          <a:xfrm>
            <a:off x="0" y="6483927"/>
            <a:ext cx="18537380" cy="3865418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FA935-DD39-B6DA-4A0C-F35AB9F31EC0}"/>
              </a:ext>
            </a:extLst>
          </p:cNvPr>
          <p:cNvSpPr/>
          <p:nvPr/>
        </p:nvSpPr>
        <p:spPr>
          <a:xfrm>
            <a:off x="-58189" y="-1000299"/>
            <a:ext cx="18537380" cy="3352801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40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D5974A-C60E-5CB0-1E5E-EFC6F183B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773" y="1569643"/>
            <a:ext cx="12342453" cy="789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444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3D480-FB44-6D15-866E-263B7F2F6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2337714-60D7-CFC9-0A6B-82820D8E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385" y="0"/>
            <a:ext cx="17523229" cy="9767455"/>
          </a:xfrm>
        </p:spPr>
        <p:txBody>
          <a:bodyPr/>
          <a:lstStyle/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44F8E9"/>
                </a:solidFill>
                <a:effectLst/>
                <a:latin typeface="Dank Mono" pitchFamily="2" charset="77"/>
              </a:rPr>
              <a:t>function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prefetchNextPageQuery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</a:t>
            </a:r>
            <a:r>
              <a:rPr lang="en-US" b="0" dirty="0" err="1">
                <a:solidFill>
                  <a:srgbClr val="FDA7F7"/>
                </a:solidFill>
                <a:effectLst/>
                <a:latin typeface="Dank Mono" pitchFamily="2" charset="77"/>
              </a:rPr>
              <a:t>requestOptions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C39EFF"/>
                </a:solidFill>
                <a:effectLst/>
                <a:latin typeface="Dank Mono" pitchFamily="2" charset="77"/>
              </a:rPr>
              <a:t>Signal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&lt;</a:t>
            </a:r>
            <a:r>
              <a:rPr lang="en-US" b="0" dirty="0" err="1">
                <a:solidFill>
                  <a:srgbClr val="C39EFF"/>
                </a:solidFill>
                <a:effectLst/>
                <a:latin typeface="Dank Mono" pitchFamily="2" charset="77"/>
              </a:rPr>
              <a:t>RequestOptions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&gt;)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44F8E9"/>
                </a:solidFill>
                <a:effectLst/>
                <a:latin typeface="Dank Mono" pitchFamily="2" charset="77"/>
              </a:rPr>
              <a:t> const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usersApi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inject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</a:t>
            </a:r>
            <a:r>
              <a:rPr lang="en-US" b="0" dirty="0" err="1">
                <a:solidFill>
                  <a:srgbClr val="C39EFF"/>
                </a:solidFill>
                <a:effectLst/>
                <a:latin typeface="Dank Mono" pitchFamily="2" charset="77"/>
              </a:rPr>
              <a:t>UsersApiService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);</a:t>
            </a:r>
          </a:p>
          <a:p>
            <a:pPr>
              <a:lnSpc>
                <a:spcPts val="1575"/>
              </a:lnSpc>
            </a:pPr>
            <a:endParaRPr lang="en-US" dirty="0">
              <a:solidFill>
                <a:srgbClr val="BDB6D3"/>
              </a:solidFill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44F8E9"/>
                </a:solidFill>
                <a:effectLst/>
                <a:latin typeface="Dank Mono" pitchFamily="2" charset="77"/>
              </a:rPr>
              <a:t> const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queryClient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injectQueryClient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();</a:t>
            </a:r>
          </a:p>
          <a:p>
            <a:pPr>
              <a:lnSpc>
                <a:spcPts val="1575"/>
              </a:lnSpc>
            </a:pPr>
            <a:b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</a:b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dirty="0">
                <a:solidFill>
                  <a:srgbClr val="BDB6D3"/>
                </a:solidFill>
                <a:latin typeface="Dank Mono" pitchFamily="2" charset="77"/>
              </a:rPr>
              <a:t> 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return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  prefetch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: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=&gt;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44F8E9"/>
                </a:solidFill>
                <a:effectLst/>
                <a:latin typeface="Dank Mono" pitchFamily="2" charset="77"/>
              </a:rPr>
              <a:t>     const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currentPage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requestOptions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().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pagination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?.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page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||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FAE82"/>
                </a:solidFill>
                <a:effectLst/>
                <a:latin typeface="Dank Mono" pitchFamily="2" charset="77"/>
              </a:rPr>
              <a:t>1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;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b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</a:b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</a:t>
            </a:r>
            <a:r>
              <a:rPr lang="en-US" b="0" dirty="0">
                <a:solidFill>
                  <a:srgbClr val="44F8E9"/>
                </a:solidFill>
                <a:effectLst/>
                <a:latin typeface="Dank Mono" pitchFamily="2" charset="77"/>
              </a:rPr>
              <a:t>const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F8EA0"/>
                </a:solidFill>
                <a:effectLst/>
                <a:latin typeface="Dank Mono" pitchFamily="2" charset="77"/>
              </a:rPr>
              <a:t>options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...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requestOptions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(),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pagination: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    ...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requestOptions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().</a:t>
            </a:r>
            <a:r>
              <a:rPr lang="en-US" b="0" dirty="0">
                <a:solidFill>
                  <a:srgbClr val="FFAE82"/>
                </a:solidFill>
                <a:effectLst/>
                <a:latin typeface="Dank Mono" pitchFamily="2" charset="77"/>
              </a:rPr>
              <a:t>pagination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,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    page: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currentPage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+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FAE82"/>
                </a:solidFill>
                <a:effectLst/>
                <a:latin typeface="Dank Mono" pitchFamily="2" charset="77"/>
              </a:rPr>
              <a:t>1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,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</a:t>
            </a:r>
          </a:p>
          <a:p>
            <a:pPr>
              <a:lnSpc>
                <a:spcPts val="1575"/>
              </a:lnSpc>
            </a:pPr>
            <a:r>
              <a:rPr lang="en-US" dirty="0">
                <a:solidFill>
                  <a:srgbClr val="BDB6D3"/>
                </a:solidFill>
                <a:latin typeface="Dank Mono" pitchFamily="2" charset="77"/>
              </a:rPr>
              <a:t>       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},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};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FCE38A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dirty="0">
                <a:solidFill>
                  <a:srgbClr val="FCE38A"/>
                </a:solidFill>
                <a:latin typeface="Dank Mono" pitchFamily="2" charset="77"/>
              </a:rPr>
              <a:t>    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return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queryClient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prefetchQuery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  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queryKey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: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queryKeys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list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</a:t>
            </a:r>
            <a:r>
              <a:rPr lang="en-US" b="0" dirty="0">
                <a:solidFill>
                  <a:srgbClr val="FF8EA0"/>
                </a:solidFill>
                <a:effectLst/>
                <a:latin typeface="Dank Mono" pitchFamily="2" charset="77"/>
              </a:rPr>
              <a:t>options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) ,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         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queryFn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: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=&gt;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usersApi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fetchPage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</a:t>
            </a:r>
            <a:r>
              <a:rPr lang="en-US" b="0" dirty="0">
                <a:solidFill>
                  <a:srgbClr val="FF8EA0"/>
                </a:solidFill>
                <a:effectLst/>
                <a:latin typeface="Dank Mono" pitchFamily="2" charset="77"/>
              </a:rPr>
              <a:t>options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),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});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}};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}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67AC82-E02D-410B-4768-E210BC68D606}"/>
              </a:ext>
            </a:extLst>
          </p:cNvPr>
          <p:cNvSpPr/>
          <p:nvPr/>
        </p:nvSpPr>
        <p:spPr>
          <a:xfrm>
            <a:off x="0" y="8279476"/>
            <a:ext cx="18537380" cy="2007524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0EB0DD-E754-4656-0FF6-D679FEE2C9F4}"/>
              </a:ext>
            </a:extLst>
          </p:cNvPr>
          <p:cNvSpPr/>
          <p:nvPr/>
        </p:nvSpPr>
        <p:spPr>
          <a:xfrm>
            <a:off x="0" y="-403169"/>
            <a:ext cx="18537380" cy="7028413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33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128A6-5DC0-CA30-06BB-847113415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ED406B1-C40B-42C6-A488-5DD1DC76F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7905614" cy="9767455"/>
          </a:xfrm>
        </p:spPr>
        <p:txBody>
          <a:bodyPr/>
          <a:lstStyle/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prefetchNextPage</a:t>
            </a:r>
            <a:r>
              <a:rPr lang="en-US" b="0" dirty="0">
                <a:solidFill>
                  <a:srgbClr val="BFB9DA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</a:t>
            </a:r>
            <a:r>
              <a:rPr lang="en-US" b="0" dirty="0">
                <a:solidFill>
                  <a:srgbClr val="BFB9DA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usersQuery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prefetchNextPage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</a:t>
            </a:r>
            <a:r>
              <a:rPr lang="en-US" b="0" dirty="0">
                <a:solidFill>
                  <a:srgbClr val="FFAE82"/>
                </a:solidFill>
                <a:effectLst/>
                <a:latin typeface="Dank Mono" pitchFamily="2" charset="77"/>
              </a:rPr>
              <a:t>this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>
                <a:solidFill>
                  <a:srgbClr val="FFAE82"/>
                </a:solidFill>
                <a:effectLst/>
                <a:latin typeface="Dank Mono" pitchFamily="2" charset="77"/>
              </a:rPr>
              <a:t>#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store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requestOptions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);</a:t>
            </a:r>
          </a:p>
          <a:p>
            <a:pPr>
              <a:lnSpc>
                <a:spcPts val="1575"/>
              </a:lnSpc>
            </a:pPr>
            <a:endParaRPr lang="en-US" dirty="0">
              <a:solidFill>
                <a:srgbClr val="BDB6D3"/>
              </a:solidFill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FB9DA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b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</a:b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constructor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   effect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(()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=&gt;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       if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!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this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usersQuery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isPlaceholderData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</a:t>
            </a:r>
          </a:p>
          <a:p>
            <a:pPr>
              <a:lnSpc>
                <a:spcPts val="1575"/>
              </a:lnSpc>
            </a:pPr>
            <a:r>
              <a:rPr lang="en-US" dirty="0">
                <a:solidFill>
                  <a:srgbClr val="BDB6D3"/>
                </a:solidFill>
                <a:latin typeface="Dank Mono" pitchFamily="2" charset="77"/>
              </a:rPr>
              <a:t> 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   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&amp;&amp; 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this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usersQuery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data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()?.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hasMore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)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FFAE82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dirty="0">
              <a:solidFill>
                <a:srgbClr val="FFAE82"/>
              </a:solidFill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FFAE82"/>
                </a:solidFill>
                <a:effectLst/>
                <a:latin typeface="Dank Mono" pitchFamily="2" charset="77"/>
              </a:rPr>
              <a:t>           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this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prefetchNextPage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prefetch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();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}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});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405086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EE36E-C55D-1065-2227-3857DD12F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EDB306C-DBBB-4C06-07A6-7788A4FE4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7905614" cy="9767455"/>
          </a:xfrm>
        </p:spPr>
        <p:txBody>
          <a:bodyPr/>
          <a:lstStyle/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prefetchNextPage</a:t>
            </a:r>
            <a:r>
              <a:rPr lang="en-US" b="0" dirty="0">
                <a:solidFill>
                  <a:srgbClr val="BFB9DA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</a:t>
            </a:r>
            <a:r>
              <a:rPr lang="en-US" b="0" dirty="0">
                <a:solidFill>
                  <a:srgbClr val="BFB9DA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usersQuery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prefetchNextPage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</a:t>
            </a:r>
            <a:r>
              <a:rPr lang="en-US" b="0" dirty="0">
                <a:solidFill>
                  <a:srgbClr val="FFAE82"/>
                </a:solidFill>
                <a:effectLst/>
                <a:latin typeface="Dank Mono" pitchFamily="2" charset="77"/>
              </a:rPr>
              <a:t>this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>
                <a:solidFill>
                  <a:srgbClr val="FFAE82"/>
                </a:solidFill>
                <a:effectLst/>
                <a:latin typeface="Dank Mono" pitchFamily="2" charset="77"/>
              </a:rPr>
              <a:t>#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store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requestOptions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);</a:t>
            </a:r>
          </a:p>
          <a:p>
            <a:pPr>
              <a:lnSpc>
                <a:spcPts val="1575"/>
              </a:lnSpc>
            </a:pPr>
            <a:endParaRPr lang="en-US" dirty="0">
              <a:solidFill>
                <a:srgbClr val="BDB6D3"/>
              </a:solidFill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FB9DA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b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</a:b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constructor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   effect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(()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=&gt;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       if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!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this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usersQuery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isPlaceholderData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</a:t>
            </a:r>
          </a:p>
          <a:p>
            <a:pPr>
              <a:lnSpc>
                <a:spcPts val="1575"/>
              </a:lnSpc>
            </a:pPr>
            <a:r>
              <a:rPr lang="en-US" dirty="0">
                <a:solidFill>
                  <a:srgbClr val="BDB6D3"/>
                </a:solidFill>
                <a:latin typeface="Dank Mono" pitchFamily="2" charset="77"/>
              </a:rPr>
              <a:t> 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   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&amp;&amp; 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this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usersQuery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data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()?.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hasMore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)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FFAE82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dirty="0">
              <a:solidFill>
                <a:srgbClr val="FFAE82"/>
              </a:solidFill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FFAE82"/>
                </a:solidFill>
                <a:effectLst/>
                <a:latin typeface="Dank Mono" pitchFamily="2" charset="77"/>
              </a:rPr>
              <a:t>           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this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prefetchNextPage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prefetch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();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}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});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}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51A267-19C9-0F23-74A1-FC26074C6019}"/>
              </a:ext>
            </a:extLst>
          </p:cNvPr>
          <p:cNvSpPr/>
          <p:nvPr/>
        </p:nvSpPr>
        <p:spPr>
          <a:xfrm>
            <a:off x="-266008" y="0"/>
            <a:ext cx="18711949" cy="1911927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EFFE4F-6E7A-F863-F143-A02D3D0C82E3}"/>
              </a:ext>
            </a:extLst>
          </p:cNvPr>
          <p:cNvSpPr/>
          <p:nvPr/>
        </p:nvSpPr>
        <p:spPr>
          <a:xfrm>
            <a:off x="-806334" y="2842951"/>
            <a:ext cx="19405230" cy="7444049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C30C-6FD5-09E5-D86F-115B011D9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5F7C58-65A0-37DF-0D89-1359EC96B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7905614" cy="9767455"/>
          </a:xfrm>
        </p:spPr>
        <p:txBody>
          <a:bodyPr/>
          <a:lstStyle/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prefetchNextPage</a:t>
            </a:r>
            <a:r>
              <a:rPr lang="en-US" b="0" dirty="0">
                <a:solidFill>
                  <a:srgbClr val="BFB9DA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</a:t>
            </a:r>
            <a:r>
              <a:rPr lang="en-US" b="0" dirty="0">
                <a:solidFill>
                  <a:srgbClr val="BFB9DA"/>
                </a:solidFill>
                <a:effectLst/>
                <a:latin typeface="Dank Mono" pitchFamily="2" charset="77"/>
              </a:rPr>
              <a:t> </a:t>
            </a:r>
            <a:r>
              <a:rPr lang="en-US" b="0" dirty="0" err="1">
                <a:solidFill>
                  <a:srgbClr val="FF8EA0"/>
                </a:solidFill>
                <a:effectLst/>
                <a:latin typeface="Dank Mono" pitchFamily="2" charset="77"/>
              </a:rPr>
              <a:t>usersQuery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prefetchNextPage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</a:t>
            </a:r>
            <a:r>
              <a:rPr lang="en-US" b="0" dirty="0">
                <a:solidFill>
                  <a:srgbClr val="FFAE82"/>
                </a:solidFill>
                <a:effectLst/>
                <a:latin typeface="Dank Mono" pitchFamily="2" charset="77"/>
              </a:rPr>
              <a:t>this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>
                <a:solidFill>
                  <a:srgbClr val="FFAE82"/>
                </a:solidFill>
                <a:effectLst/>
                <a:latin typeface="Dank Mono" pitchFamily="2" charset="77"/>
              </a:rPr>
              <a:t>#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store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requestOptions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);</a:t>
            </a:r>
          </a:p>
          <a:p>
            <a:pPr>
              <a:lnSpc>
                <a:spcPts val="1575"/>
              </a:lnSpc>
            </a:pPr>
            <a:endParaRPr lang="en-US" dirty="0">
              <a:solidFill>
                <a:srgbClr val="BDB6D3"/>
              </a:solidFill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FB9DA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b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</a:b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constructor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   effect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(()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=&gt;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       if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!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this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usersQuery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isPlaceholderData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</a:t>
            </a:r>
          </a:p>
          <a:p>
            <a:pPr>
              <a:lnSpc>
                <a:spcPts val="1575"/>
              </a:lnSpc>
            </a:pPr>
            <a:r>
              <a:rPr lang="en-US" dirty="0">
                <a:solidFill>
                  <a:srgbClr val="BDB6D3"/>
                </a:solidFill>
                <a:latin typeface="Dank Mono" pitchFamily="2" charset="77"/>
              </a:rPr>
              <a:t> 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   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&amp;&amp; 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this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usersQuery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data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()?.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hasMore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)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FFAE82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dirty="0">
              <a:solidFill>
                <a:srgbClr val="FFAE82"/>
              </a:solidFill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FFAE82"/>
                </a:solidFill>
                <a:effectLst/>
                <a:latin typeface="Dank Mono" pitchFamily="2" charset="77"/>
              </a:rPr>
              <a:t>           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this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prefetchNextPage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8AD0FF"/>
                </a:solidFill>
                <a:effectLst/>
                <a:latin typeface="Dank Mono" pitchFamily="2" charset="77"/>
              </a:rPr>
              <a:t>prefetch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();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}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});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}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828286-1A36-55FE-2526-CA09D2C565AA}"/>
              </a:ext>
            </a:extLst>
          </p:cNvPr>
          <p:cNvSpPr/>
          <p:nvPr/>
        </p:nvSpPr>
        <p:spPr>
          <a:xfrm>
            <a:off x="-211975" y="182880"/>
            <a:ext cx="18711949" cy="2542032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A9ABB-7604-0A4E-75F0-88C12C3A5C8E}"/>
              </a:ext>
            </a:extLst>
          </p:cNvPr>
          <p:cNvSpPr/>
          <p:nvPr/>
        </p:nvSpPr>
        <p:spPr>
          <a:xfrm>
            <a:off x="-806334" y="6601968"/>
            <a:ext cx="19405230" cy="3685032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0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A3BCD-F40C-53B4-AE39-93E069CDF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E0371B4-2988-295A-7B6A-FD2A7DF3C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7905614" cy="9767455"/>
          </a:xfrm>
        </p:spPr>
        <p:txBody>
          <a:bodyPr/>
          <a:lstStyle/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 @if</a:t>
            </a:r>
            <a:r>
              <a:rPr lang="en-US" b="0" dirty="0">
                <a:solidFill>
                  <a:srgbClr val="BFB9DA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usersQuery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FDA7F7"/>
                </a:solidFill>
                <a:effectLst/>
                <a:latin typeface="Dank Mono" pitchFamily="2" charset="77"/>
              </a:rPr>
              <a:t>isSuccess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())</a:t>
            </a:r>
            <a:r>
              <a:rPr lang="en-US" b="0" dirty="0">
                <a:solidFill>
                  <a:srgbClr val="BFB9DA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FB9DA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  &lt;div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[</a:t>
            </a:r>
            <a:r>
              <a:rPr lang="en-US" b="0" dirty="0" err="1">
                <a:solidFill>
                  <a:srgbClr val="FCE38A"/>
                </a:solidFill>
                <a:effectLst/>
                <a:latin typeface="Dank Mono" pitchFamily="2" charset="77"/>
              </a:rPr>
              <a:t>style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FCE38A"/>
                </a:solidFill>
                <a:effectLst/>
                <a:latin typeface="Dank Mono" pitchFamily="2" charset="77"/>
              </a:rPr>
              <a:t>opacity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]=</a:t>
            </a:r>
            <a:r>
              <a:rPr lang="en-US" b="0" dirty="0">
                <a:solidFill>
                  <a:srgbClr val="5FEE9B"/>
                </a:solidFill>
                <a:effectLst/>
                <a:latin typeface="Dank Mono" pitchFamily="2" charset="77"/>
              </a:rPr>
              <a:t>"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usersQuery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FDA7F7"/>
                </a:solidFill>
                <a:effectLst/>
                <a:latin typeface="Dank Mono" pitchFamily="2" charset="77"/>
              </a:rPr>
              <a:t>isPlaceholderData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?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0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>
                <a:solidFill>
                  <a:srgbClr val="FFAE82"/>
                </a:solidFill>
                <a:effectLst/>
                <a:latin typeface="Dank Mono" pitchFamily="2" charset="77"/>
              </a:rPr>
              <a:t>5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: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FAE82"/>
                </a:solidFill>
                <a:effectLst/>
                <a:latin typeface="Dank Mono" pitchFamily="2" charset="77"/>
              </a:rPr>
              <a:t>1</a:t>
            </a:r>
            <a:r>
              <a:rPr lang="en-US" b="0" dirty="0">
                <a:solidFill>
                  <a:srgbClr val="5FEE9B"/>
                </a:solidFill>
                <a:effectLst/>
                <a:latin typeface="Dank Mono" pitchFamily="2" charset="77"/>
              </a:rPr>
              <a:t>"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&gt;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   </a:t>
            </a:r>
          </a:p>
          <a:p>
            <a:pPr>
              <a:lnSpc>
                <a:spcPts val="1575"/>
              </a:lnSpc>
            </a:pPr>
            <a:r>
              <a:rPr lang="en-US" dirty="0">
                <a:solidFill>
                  <a:srgbClr val="8AD0FF"/>
                </a:solidFill>
                <a:latin typeface="Dank Mono" pitchFamily="2" charset="77"/>
              </a:rPr>
              <a:t>   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 &lt;ag-grid-angular</a:t>
            </a:r>
            <a:endParaRPr lang="en-US" b="0" dirty="0">
              <a:solidFill>
                <a:srgbClr val="5FEE9B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 [</a:t>
            </a:r>
            <a:r>
              <a:rPr lang="en-US" b="0" dirty="0" err="1">
                <a:solidFill>
                  <a:srgbClr val="FCE38A"/>
                </a:solidFill>
                <a:effectLst/>
                <a:latin typeface="Dank Mono" pitchFamily="2" charset="77"/>
              </a:rPr>
              <a:t>rowData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]=</a:t>
            </a:r>
            <a:r>
              <a:rPr lang="en-US" b="0" dirty="0">
                <a:solidFill>
                  <a:srgbClr val="5FEE9B"/>
                </a:solidFill>
                <a:effectLst/>
                <a:latin typeface="Dank Mono" pitchFamily="2" charset="77"/>
              </a:rPr>
              <a:t>"</a:t>
            </a:r>
            <a:r>
              <a:rPr lang="en-US" b="0" dirty="0">
                <a:solidFill>
                  <a:srgbClr val="FDA7F7"/>
                </a:solidFill>
                <a:effectLst/>
                <a:latin typeface="Dank Mono" pitchFamily="2" charset="77"/>
              </a:rPr>
              <a:t>users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</a:t>
            </a:r>
            <a:r>
              <a:rPr lang="en-US" b="0" dirty="0">
                <a:solidFill>
                  <a:srgbClr val="5FEE9B"/>
                </a:solidFill>
                <a:effectLst/>
                <a:latin typeface="Dank Mono" pitchFamily="2" charset="77"/>
              </a:rPr>
              <a:t>”</a:t>
            </a: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 [</a:t>
            </a:r>
            <a:r>
              <a:rPr lang="en-US" b="0" dirty="0" err="1">
                <a:solidFill>
                  <a:srgbClr val="FCE38A"/>
                </a:solidFill>
                <a:effectLst/>
                <a:latin typeface="Dank Mono" pitchFamily="2" charset="77"/>
              </a:rPr>
              <a:t>columnDefs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]=</a:t>
            </a:r>
            <a:r>
              <a:rPr lang="en-US" b="0" dirty="0">
                <a:solidFill>
                  <a:srgbClr val="5FEE9B"/>
                </a:solidFill>
                <a:effectLst/>
                <a:latin typeface="Dank Mono" pitchFamily="2" charset="77"/>
              </a:rPr>
              <a:t>"</a:t>
            </a:r>
            <a:r>
              <a:rPr lang="en-US" b="0" dirty="0" err="1">
                <a:solidFill>
                  <a:srgbClr val="FDA7F7"/>
                </a:solidFill>
                <a:effectLst/>
                <a:latin typeface="Dank Mono" pitchFamily="2" charset="77"/>
              </a:rPr>
              <a:t>columnDefs</a:t>
            </a:r>
            <a:r>
              <a:rPr lang="en-US" b="0" dirty="0">
                <a:solidFill>
                  <a:srgbClr val="5FEE9B"/>
                </a:solidFill>
                <a:effectLst/>
                <a:latin typeface="Dank Mono" pitchFamily="2" charset="77"/>
              </a:rPr>
              <a:t>”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(</a:t>
            </a:r>
            <a:r>
              <a:rPr lang="en-US" b="0" dirty="0" err="1">
                <a:solidFill>
                  <a:srgbClr val="FCE38A"/>
                </a:solidFill>
                <a:effectLst/>
                <a:latin typeface="Dank Mono" pitchFamily="2" charset="77"/>
              </a:rPr>
              <a:t>rowClicked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)=</a:t>
            </a:r>
            <a:r>
              <a:rPr lang="en-US" b="0" dirty="0">
                <a:solidFill>
                  <a:srgbClr val="5FEE9B"/>
                </a:solidFill>
                <a:effectLst/>
                <a:latin typeface="Dank Mono" pitchFamily="2" charset="77"/>
              </a:rPr>
              <a:t>"</a:t>
            </a:r>
            <a:r>
              <a:rPr lang="en-US" b="0" dirty="0" err="1">
                <a:solidFill>
                  <a:srgbClr val="FDA7F7"/>
                </a:solidFill>
                <a:effectLst/>
                <a:latin typeface="Dank Mono" pitchFamily="2" charset="77"/>
              </a:rPr>
              <a:t>onEditUser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</a:t>
            </a:r>
            <a:r>
              <a:rPr lang="en-US" b="0" dirty="0">
                <a:solidFill>
                  <a:srgbClr val="FDA7F7"/>
                </a:solidFill>
                <a:effectLst/>
                <a:latin typeface="Dank Mono" pitchFamily="2" charset="77"/>
              </a:rPr>
              <a:t>$event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)</a:t>
            </a:r>
            <a:r>
              <a:rPr lang="en-US" b="0" dirty="0">
                <a:solidFill>
                  <a:srgbClr val="5FEE9B"/>
                </a:solidFill>
                <a:effectLst/>
                <a:latin typeface="Dank Mono" pitchFamily="2" charset="77"/>
              </a:rPr>
              <a:t>”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    /&gt;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8AD0FF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dirty="0">
                <a:solidFill>
                  <a:srgbClr val="8AD0FF"/>
                </a:solidFill>
                <a:latin typeface="Dank Mono" pitchFamily="2" charset="77"/>
              </a:rPr>
              <a:t>   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&lt;/div&gt;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}</a:t>
            </a:r>
            <a:endParaRPr lang="en-US" b="0" dirty="0">
              <a:solidFill>
                <a:srgbClr val="BFB9DA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06328654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B880B-7F2C-D882-4E29-940A794DC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9BD85D6-CD3A-4A4F-85CB-17A8C9825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7905614" cy="9767455"/>
          </a:xfrm>
        </p:spPr>
        <p:txBody>
          <a:bodyPr/>
          <a:lstStyle/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FCE38A"/>
                </a:solidFill>
                <a:effectLst/>
                <a:latin typeface="Dank Mono" pitchFamily="2" charset="77"/>
              </a:rPr>
              <a:t> @if</a:t>
            </a:r>
            <a:r>
              <a:rPr lang="en-US" b="0" dirty="0">
                <a:solidFill>
                  <a:srgbClr val="BFB9DA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usersQuery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FDA7F7"/>
                </a:solidFill>
                <a:effectLst/>
                <a:latin typeface="Dank Mono" pitchFamily="2" charset="77"/>
              </a:rPr>
              <a:t>isSuccess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())</a:t>
            </a:r>
            <a:r>
              <a:rPr lang="en-US" b="0" dirty="0">
                <a:solidFill>
                  <a:srgbClr val="BFB9DA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{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FB9DA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  &lt;div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[</a:t>
            </a:r>
            <a:r>
              <a:rPr lang="en-US" b="0" dirty="0" err="1">
                <a:solidFill>
                  <a:srgbClr val="FCE38A"/>
                </a:solidFill>
                <a:effectLst/>
                <a:latin typeface="Dank Mono" pitchFamily="2" charset="77"/>
              </a:rPr>
              <a:t>style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FCE38A"/>
                </a:solidFill>
                <a:effectLst/>
                <a:latin typeface="Dank Mono" pitchFamily="2" charset="77"/>
              </a:rPr>
              <a:t>opacity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]=</a:t>
            </a:r>
            <a:r>
              <a:rPr lang="en-US" b="0" dirty="0">
                <a:solidFill>
                  <a:srgbClr val="5FEE9B"/>
                </a:solidFill>
                <a:effectLst/>
                <a:latin typeface="Dank Mono" pitchFamily="2" charset="77"/>
              </a:rPr>
              <a:t>"</a:t>
            </a:r>
            <a:r>
              <a:rPr lang="en-US" b="0" dirty="0" err="1">
                <a:solidFill>
                  <a:srgbClr val="FFAE82"/>
                </a:solidFill>
                <a:effectLst/>
                <a:latin typeface="Dank Mono" pitchFamily="2" charset="77"/>
              </a:rPr>
              <a:t>usersQuery</a:t>
            </a:r>
            <a:r>
              <a:rPr lang="en-US" b="0" dirty="0" err="1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 err="1">
                <a:solidFill>
                  <a:srgbClr val="FDA7F7"/>
                </a:solidFill>
                <a:effectLst/>
                <a:latin typeface="Dank Mono" pitchFamily="2" charset="77"/>
              </a:rPr>
              <a:t>isPlaceholderData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?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0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.</a:t>
            </a:r>
            <a:r>
              <a:rPr lang="en-US" b="0" dirty="0">
                <a:solidFill>
                  <a:srgbClr val="FFAE82"/>
                </a:solidFill>
                <a:effectLst/>
                <a:latin typeface="Dank Mono" pitchFamily="2" charset="77"/>
              </a:rPr>
              <a:t>5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: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</a:t>
            </a:r>
            <a:r>
              <a:rPr lang="en-US" b="0" dirty="0">
                <a:solidFill>
                  <a:srgbClr val="FFAE82"/>
                </a:solidFill>
                <a:effectLst/>
                <a:latin typeface="Dank Mono" pitchFamily="2" charset="77"/>
              </a:rPr>
              <a:t>1</a:t>
            </a:r>
            <a:r>
              <a:rPr lang="en-US" b="0" dirty="0">
                <a:solidFill>
                  <a:srgbClr val="5FEE9B"/>
                </a:solidFill>
                <a:effectLst/>
                <a:latin typeface="Dank Mono" pitchFamily="2" charset="77"/>
              </a:rPr>
              <a:t>"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&gt;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   </a:t>
            </a:r>
          </a:p>
          <a:p>
            <a:pPr>
              <a:lnSpc>
                <a:spcPts val="1575"/>
              </a:lnSpc>
            </a:pPr>
            <a:r>
              <a:rPr lang="en-US" dirty="0">
                <a:solidFill>
                  <a:srgbClr val="8AD0FF"/>
                </a:solidFill>
                <a:latin typeface="Dank Mono" pitchFamily="2" charset="77"/>
              </a:rPr>
              <a:t>   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 &lt;ag-grid-angular</a:t>
            </a:r>
            <a:endParaRPr lang="en-US" b="0" dirty="0">
              <a:solidFill>
                <a:srgbClr val="5FEE9B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 [</a:t>
            </a:r>
            <a:r>
              <a:rPr lang="en-US" b="0" dirty="0" err="1">
                <a:solidFill>
                  <a:srgbClr val="FCE38A"/>
                </a:solidFill>
                <a:effectLst/>
                <a:latin typeface="Dank Mono" pitchFamily="2" charset="77"/>
              </a:rPr>
              <a:t>rowData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]=</a:t>
            </a:r>
            <a:r>
              <a:rPr lang="en-US" b="0" dirty="0">
                <a:solidFill>
                  <a:srgbClr val="5FEE9B"/>
                </a:solidFill>
                <a:effectLst/>
                <a:latin typeface="Dank Mono" pitchFamily="2" charset="77"/>
              </a:rPr>
              <a:t>"</a:t>
            </a:r>
            <a:r>
              <a:rPr lang="en-US" b="0" dirty="0">
                <a:solidFill>
                  <a:srgbClr val="FDA7F7"/>
                </a:solidFill>
                <a:effectLst/>
                <a:latin typeface="Dank Mono" pitchFamily="2" charset="77"/>
              </a:rPr>
              <a:t>users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()</a:t>
            </a:r>
            <a:r>
              <a:rPr lang="en-US" b="0" dirty="0">
                <a:solidFill>
                  <a:srgbClr val="5FEE9B"/>
                </a:solidFill>
                <a:effectLst/>
                <a:latin typeface="Dank Mono" pitchFamily="2" charset="77"/>
              </a:rPr>
              <a:t>”</a:t>
            </a: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 [</a:t>
            </a:r>
            <a:r>
              <a:rPr lang="en-US" b="0" dirty="0" err="1">
                <a:solidFill>
                  <a:srgbClr val="FCE38A"/>
                </a:solidFill>
                <a:effectLst/>
                <a:latin typeface="Dank Mono" pitchFamily="2" charset="77"/>
              </a:rPr>
              <a:t>columnDefs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]=</a:t>
            </a:r>
            <a:r>
              <a:rPr lang="en-US" b="0" dirty="0">
                <a:solidFill>
                  <a:srgbClr val="5FEE9B"/>
                </a:solidFill>
                <a:effectLst/>
                <a:latin typeface="Dank Mono" pitchFamily="2" charset="77"/>
              </a:rPr>
              <a:t>"</a:t>
            </a:r>
            <a:r>
              <a:rPr lang="en-US" b="0" dirty="0" err="1">
                <a:solidFill>
                  <a:srgbClr val="FDA7F7"/>
                </a:solidFill>
                <a:effectLst/>
                <a:latin typeface="Dank Mono" pitchFamily="2" charset="77"/>
              </a:rPr>
              <a:t>columnDefs</a:t>
            </a:r>
            <a:r>
              <a:rPr lang="en-US" b="0" dirty="0">
                <a:solidFill>
                  <a:srgbClr val="5FEE9B"/>
                </a:solidFill>
                <a:effectLst/>
                <a:latin typeface="Dank Mono" pitchFamily="2" charset="77"/>
              </a:rPr>
              <a:t>”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       (</a:t>
            </a:r>
            <a:r>
              <a:rPr lang="en-US" b="0" dirty="0" err="1">
                <a:solidFill>
                  <a:srgbClr val="FCE38A"/>
                </a:solidFill>
                <a:effectLst/>
                <a:latin typeface="Dank Mono" pitchFamily="2" charset="77"/>
              </a:rPr>
              <a:t>rowClicked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)=</a:t>
            </a:r>
            <a:r>
              <a:rPr lang="en-US" b="0" dirty="0">
                <a:solidFill>
                  <a:srgbClr val="5FEE9B"/>
                </a:solidFill>
                <a:effectLst/>
                <a:latin typeface="Dank Mono" pitchFamily="2" charset="77"/>
              </a:rPr>
              <a:t>"</a:t>
            </a:r>
            <a:r>
              <a:rPr lang="en-US" b="0" dirty="0" err="1">
                <a:solidFill>
                  <a:srgbClr val="FDA7F7"/>
                </a:solidFill>
                <a:effectLst/>
                <a:latin typeface="Dank Mono" pitchFamily="2" charset="77"/>
              </a:rPr>
              <a:t>onEditUser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(</a:t>
            </a:r>
            <a:r>
              <a:rPr lang="en-US" b="0" dirty="0">
                <a:solidFill>
                  <a:srgbClr val="FDA7F7"/>
                </a:solidFill>
                <a:effectLst/>
                <a:latin typeface="Dank Mono" pitchFamily="2" charset="77"/>
              </a:rPr>
              <a:t>$event</a:t>
            </a: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)</a:t>
            </a:r>
            <a:r>
              <a:rPr lang="en-US" b="0" dirty="0">
                <a:solidFill>
                  <a:srgbClr val="5FEE9B"/>
                </a:solidFill>
                <a:effectLst/>
                <a:latin typeface="Dank Mono" pitchFamily="2" charset="77"/>
              </a:rPr>
              <a:t>”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     /&gt;</a:t>
            </a: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8AD0FF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r>
              <a:rPr lang="en-US" dirty="0">
                <a:solidFill>
                  <a:srgbClr val="8AD0FF"/>
                </a:solidFill>
                <a:latin typeface="Dank Mono" pitchFamily="2" charset="77"/>
              </a:rPr>
              <a:t>   </a:t>
            </a:r>
            <a:r>
              <a:rPr lang="en-US" b="0" dirty="0">
                <a:solidFill>
                  <a:srgbClr val="8AD0FF"/>
                </a:solidFill>
                <a:effectLst/>
                <a:latin typeface="Dank Mono" pitchFamily="2" charset="77"/>
              </a:rPr>
              <a:t>&lt;/div&gt;</a:t>
            </a: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BDB6D3"/>
                </a:solidFill>
                <a:effectLst/>
                <a:latin typeface="Dank Mono" pitchFamily="2" charset="77"/>
              </a:rPr>
              <a:t> }</a:t>
            </a:r>
            <a:endParaRPr lang="en-US" b="0" dirty="0">
              <a:solidFill>
                <a:srgbClr val="BFB9DA"/>
              </a:solidFill>
              <a:effectLst/>
              <a:latin typeface="Dank Mono" pitchFamily="2" charset="77"/>
            </a:endParaRPr>
          </a:p>
          <a:p>
            <a:pPr>
              <a:lnSpc>
                <a:spcPts val="1575"/>
              </a:lnSpc>
            </a:pPr>
            <a:endParaRPr lang="en-US" b="0" dirty="0">
              <a:solidFill>
                <a:srgbClr val="BDB6D3"/>
              </a:solidFill>
              <a:effectLst/>
              <a:latin typeface="Dank Mono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101A0-748C-767C-52EC-E23E3B88D547}"/>
              </a:ext>
            </a:extLst>
          </p:cNvPr>
          <p:cNvSpPr/>
          <p:nvPr/>
        </p:nvSpPr>
        <p:spPr>
          <a:xfrm>
            <a:off x="0" y="3732415"/>
            <a:ext cx="18537380" cy="6429895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8DF9C5-0265-BD2E-5172-2F82AE3582E9}"/>
              </a:ext>
            </a:extLst>
          </p:cNvPr>
          <p:cNvSpPr/>
          <p:nvPr/>
        </p:nvSpPr>
        <p:spPr>
          <a:xfrm>
            <a:off x="-266008" y="0"/>
            <a:ext cx="18711949" cy="3208714"/>
          </a:xfrm>
          <a:prstGeom prst="rect">
            <a:avLst/>
          </a:prstGeom>
          <a:solidFill>
            <a:srgbClr val="14111F">
              <a:alpha val="5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8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>
          <a:extLst>
            <a:ext uri="{FF2B5EF4-FFF2-40B4-BE49-F238E27FC236}">
              <a16:creationId xmlns:a16="http://schemas.microsoft.com/office/drawing/2014/main" id="{CB6B4486-30FF-0187-FDAF-FB3A421A7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ED7F27-5B4D-3022-B95B-A293A4707E4B}"/>
              </a:ext>
            </a:extLst>
          </p:cNvPr>
          <p:cNvSpPr txBox="1"/>
          <p:nvPr/>
        </p:nvSpPr>
        <p:spPr>
          <a:xfrm rot="21128808">
            <a:off x="5782235" y="3173730"/>
            <a:ext cx="310178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840A5-0A52-F5BD-6DCD-7CAE5D6F08C6}"/>
              </a:ext>
            </a:extLst>
          </p:cNvPr>
          <p:cNvSpPr txBox="1"/>
          <p:nvPr/>
        </p:nvSpPr>
        <p:spPr>
          <a:xfrm rot="503807">
            <a:off x="8310283" y="3173730"/>
            <a:ext cx="310178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🍿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B1BEA-F708-AA16-1039-0924F2524DA8}"/>
              </a:ext>
            </a:extLst>
          </p:cNvPr>
          <p:cNvSpPr txBox="1"/>
          <p:nvPr/>
        </p:nvSpPr>
        <p:spPr>
          <a:xfrm>
            <a:off x="6334464" y="2404288"/>
            <a:ext cx="4996923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🍿</a:t>
            </a:r>
          </a:p>
        </p:txBody>
      </p:sp>
    </p:spTree>
    <p:extLst>
      <p:ext uri="{BB962C8B-B14F-4D97-AF65-F5344CB8AC3E}">
        <p14:creationId xmlns:p14="http://schemas.microsoft.com/office/powerpoint/2010/main" val="365217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117F347C-DB43-3A5C-9D4D-23DF25250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>
            <a:extLst>
              <a:ext uri="{FF2B5EF4-FFF2-40B4-BE49-F238E27FC236}">
                <a16:creationId xmlns:a16="http://schemas.microsoft.com/office/drawing/2014/main" id="{46C58375-FCA8-2187-4512-1C8E6119753B}"/>
              </a:ext>
            </a:extLst>
          </p:cNvPr>
          <p:cNvSpPr/>
          <p:nvPr/>
        </p:nvSpPr>
        <p:spPr>
          <a:xfrm>
            <a:off x="579435" y="3944113"/>
            <a:ext cx="4903800" cy="2798283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2" name="Google Shape;259;p44">
            <a:extLst>
              <a:ext uri="{FF2B5EF4-FFF2-40B4-BE49-F238E27FC236}">
                <a16:creationId xmlns:a16="http://schemas.microsoft.com/office/drawing/2014/main" id="{66F2AAD1-36FD-E38E-02A9-90F6F6FC27BD}"/>
              </a:ext>
            </a:extLst>
          </p:cNvPr>
          <p:cNvSpPr/>
          <p:nvPr/>
        </p:nvSpPr>
        <p:spPr>
          <a:xfrm>
            <a:off x="570785" y="3744358"/>
            <a:ext cx="4912450" cy="2798283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3" name="Google Shape;363;p53">
            <a:extLst>
              <a:ext uri="{FF2B5EF4-FFF2-40B4-BE49-F238E27FC236}">
                <a16:creationId xmlns:a16="http://schemas.microsoft.com/office/drawing/2014/main" id="{70B74CF0-F323-3CB8-6317-90A21CD7AE97}"/>
              </a:ext>
            </a:extLst>
          </p:cNvPr>
          <p:cNvSpPr txBox="1"/>
          <p:nvPr/>
        </p:nvSpPr>
        <p:spPr>
          <a:xfrm>
            <a:off x="1705376" y="4108555"/>
            <a:ext cx="2643267" cy="140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Facil</a:t>
            </a:r>
            <a:r>
              <a:rPr lang="en-US" sz="44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 de usar</a:t>
            </a:r>
            <a:endParaRPr sz="40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367" name="Google Shape;367;p53">
            <a:extLst>
              <a:ext uri="{FF2B5EF4-FFF2-40B4-BE49-F238E27FC236}">
                <a16:creationId xmlns:a16="http://schemas.microsoft.com/office/drawing/2014/main" id="{D08AE04B-EA0F-5292-D6EF-D3E8D5CC81A1}"/>
              </a:ext>
            </a:extLst>
          </p:cNvPr>
          <p:cNvSpPr txBox="1"/>
          <p:nvPr/>
        </p:nvSpPr>
        <p:spPr>
          <a:xfrm>
            <a:off x="771102" y="2177263"/>
            <a:ext cx="8372898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err="1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Beneficios</a:t>
            </a:r>
            <a:endParaRPr sz="6000" dirty="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" name="Google Shape;362;p53">
            <a:extLst>
              <a:ext uri="{FF2B5EF4-FFF2-40B4-BE49-F238E27FC236}">
                <a16:creationId xmlns:a16="http://schemas.microsoft.com/office/drawing/2014/main" id="{96AD544B-D8AF-A338-F26F-3FE96988A731}"/>
              </a:ext>
            </a:extLst>
          </p:cNvPr>
          <p:cNvSpPr/>
          <p:nvPr/>
        </p:nvSpPr>
        <p:spPr>
          <a:xfrm>
            <a:off x="6617826" y="3944113"/>
            <a:ext cx="4903800" cy="2798283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4" name="Google Shape;259;p44">
            <a:extLst>
              <a:ext uri="{FF2B5EF4-FFF2-40B4-BE49-F238E27FC236}">
                <a16:creationId xmlns:a16="http://schemas.microsoft.com/office/drawing/2014/main" id="{F04CA86E-BC67-90A0-8472-43CAD5205544}"/>
              </a:ext>
            </a:extLst>
          </p:cNvPr>
          <p:cNvSpPr/>
          <p:nvPr/>
        </p:nvSpPr>
        <p:spPr>
          <a:xfrm>
            <a:off x="6609176" y="3744358"/>
            <a:ext cx="4912450" cy="2798283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363;p53">
            <a:extLst>
              <a:ext uri="{FF2B5EF4-FFF2-40B4-BE49-F238E27FC236}">
                <a16:creationId xmlns:a16="http://schemas.microsoft.com/office/drawing/2014/main" id="{ECEB7DFC-4C62-E5C0-D881-419D40D40525}"/>
              </a:ext>
            </a:extLst>
          </p:cNvPr>
          <p:cNvSpPr txBox="1"/>
          <p:nvPr/>
        </p:nvSpPr>
        <p:spPr>
          <a:xfrm>
            <a:off x="7743767" y="4108555"/>
            <a:ext cx="2643267" cy="140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Tiene </a:t>
            </a:r>
            <a:r>
              <a:rPr lang="en-US" sz="44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Estados</a:t>
            </a:r>
            <a:endParaRPr sz="40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6" name="Google Shape;362;p53">
            <a:extLst>
              <a:ext uri="{FF2B5EF4-FFF2-40B4-BE49-F238E27FC236}">
                <a16:creationId xmlns:a16="http://schemas.microsoft.com/office/drawing/2014/main" id="{C3A5B0B1-8B7B-DFD8-8216-D4099CA838EF}"/>
              </a:ext>
            </a:extLst>
          </p:cNvPr>
          <p:cNvSpPr/>
          <p:nvPr/>
        </p:nvSpPr>
        <p:spPr>
          <a:xfrm>
            <a:off x="12656217" y="3944113"/>
            <a:ext cx="4903800" cy="2798283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7" name="Google Shape;259;p44">
            <a:extLst>
              <a:ext uri="{FF2B5EF4-FFF2-40B4-BE49-F238E27FC236}">
                <a16:creationId xmlns:a16="http://schemas.microsoft.com/office/drawing/2014/main" id="{EAEF413D-8807-FB4C-FB53-FA47797621F4}"/>
              </a:ext>
            </a:extLst>
          </p:cNvPr>
          <p:cNvSpPr/>
          <p:nvPr/>
        </p:nvSpPr>
        <p:spPr>
          <a:xfrm>
            <a:off x="12647567" y="3744358"/>
            <a:ext cx="4912450" cy="2798283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363;p53">
            <a:extLst>
              <a:ext uri="{FF2B5EF4-FFF2-40B4-BE49-F238E27FC236}">
                <a16:creationId xmlns:a16="http://schemas.microsoft.com/office/drawing/2014/main" id="{A56BCA84-8878-CDB5-CBCC-A2C20A5C5098}"/>
              </a:ext>
            </a:extLst>
          </p:cNvPr>
          <p:cNvSpPr txBox="1"/>
          <p:nvPr/>
        </p:nvSpPr>
        <p:spPr>
          <a:xfrm>
            <a:off x="13503377" y="4447109"/>
            <a:ext cx="3424174" cy="73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Dev Tools</a:t>
            </a:r>
            <a:endParaRPr sz="40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  <p:extLst>
      <p:ext uri="{BB962C8B-B14F-4D97-AF65-F5344CB8AC3E}">
        <p14:creationId xmlns:p14="http://schemas.microsoft.com/office/powerpoint/2010/main" val="3311147600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626FC3A5-6BC1-90BD-9DAD-AED57174E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>
            <a:extLst>
              <a:ext uri="{FF2B5EF4-FFF2-40B4-BE49-F238E27FC236}">
                <a16:creationId xmlns:a16="http://schemas.microsoft.com/office/drawing/2014/main" id="{87B75DA6-0E4F-95DA-773E-E831ADB410FB}"/>
              </a:ext>
            </a:extLst>
          </p:cNvPr>
          <p:cNvSpPr/>
          <p:nvPr/>
        </p:nvSpPr>
        <p:spPr>
          <a:xfrm>
            <a:off x="579435" y="3944113"/>
            <a:ext cx="4903800" cy="874775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2" name="Google Shape;259;p44">
            <a:extLst>
              <a:ext uri="{FF2B5EF4-FFF2-40B4-BE49-F238E27FC236}">
                <a16:creationId xmlns:a16="http://schemas.microsoft.com/office/drawing/2014/main" id="{9256D68D-EB3A-478C-8DB1-E39959659512}"/>
              </a:ext>
            </a:extLst>
          </p:cNvPr>
          <p:cNvSpPr/>
          <p:nvPr/>
        </p:nvSpPr>
        <p:spPr>
          <a:xfrm>
            <a:off x="570785" y="3744359"/>
            <a:ext cx="4912450" cy="973945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3" name="Google Shape;363;p53">
            <a:extLst>
              <a:ext uri="{FF2B5EF4-FFF2-40B4-BE49-F238E27FC236}">
                <a16:creationId xmlns:a16="http://schemas.microsoft.com/office/drawing/2014/main" id="{3F8D8BF2-0C84-E800-B4AA-993D2E957893}"/>
              </a:ext>
            </a:extLst>
          </p:cNvPr>
          <p:cNvSpPr txBox="1"/>
          <p:nvPr/>
        </p:nvSpPr>
        <p:spPr>
          <a:xfrm>
            <a:off x="1705376" y="3883230"/>
            <a:ext cx="2643267" cy="60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Facil</a:t>
            </a:r>
            <a:r>
              <a:rPr lang="en-US" sz="36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 de usar</a:t>
            </a:r>
            <a:endParaRPr sz="32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367" name="Google Shape;367;p53">
            <a:extLst>
              <a:ext uri="{FF2B5EF4-FFF2-40B4-BE49-F238E27FC236}">
                <a16:creationId xmlns:a16="http://schemas.microsoft.com/office/drawing/2014/main" id="{5245A3E5-D112-48CE-57A0-CCE4FE8AC97E}"/>
              </a:ext>
            </a:extLst>
          </p:cNvPr>
          <p:cNvSpPr txBox="1"/>
          <p:nvPr/>
        </p:nvSpPr>
        <p:spPr>
          <a:xfrm>
            <a:off x="771102" y="2177263"/>
            <a:ext cx="8372898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err="1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Beneficios</a:t>
            </a:r>
            <a:endParaRPr sz="6000" dirty="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" name="Google Shape;362;p53">
            <a:extLst>
              <a:ext uri="{FF2B5EF4-FFF2-40B4-BE49-F238E27FC236}">
                <a16:creationId xmlns:a16="http://schemas.microsoft.com/office/drawing/2014/main" id="{28AD7531-9922-BD0B-40E3-A48AB7AF24F6}"/>
              </a:ext>
            </a:extLst>
          </p:cNvPr>
          <p:cNvSpPr/>
          <p:nvPr/>
        </p:nvSpPr>
        <p:spPr>
          <a:xfrm>
            <a:off x="6617826" y="3944113"/>
            <a:ext cx="4903800" cy="874775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4" name="Google Shape;259;p44">
            <a:extLst>
              <a:ext uri="{FF2B5EF4-FFF2-40B4-BE49-F238E27FC236}">
                <a16:creationId xmlns:a16="http://schemas.microsoft.com/office/drawing/2014/main" id="{2262DC4F-D07D-100C-5C96-E4123B25A1E1}"/>
              </a:ext>
            </a:extLst>
          </p:cNvPr>
          <p:cNvSpPr/>
          <p:nvPr/>
        </p:nvSpPr>
        <p:spPr>
          <a:xfrm>
            <a:off x="6609176" y="3744359"/>
            <a:ext cx="4912450" cy="973946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363;p53">
            <a:extLst>
              <a:ext uri="{FF2B5EF4-FFF2-40B4-BE49-F238E27FC236}">
                <a16:creationId xmlns:a16="http://schemas.microsoft.com/office/drawing/2014/main" id="{BFFB740D-6358-5B48-8A6D-0B24C7C8C8A9}"/>
              </a:ext>
            </a:extLst>
          </p:cNvPr>
          <p:cNvSpPr txBox="1"/>
          <p:nvPr/>
        </p:nvSpPr>
        <p:spPr>
          <a:xfrm>
            <a:off x="7451759" y="3944113"/>
            <a:ext cx="3384481" cy="60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Tiene </a:t>
            </a:r>
            <a:r>
              <a:rPr lang="en-US" sz="36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Estados</a:t>
            </a:r>
            <a:endParaRPr sz="36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6" name="Google Shape;362;p53">
            <a:extLst>
              <a:ext uri="{FF2B5EF4-FFF2-40B4-BE49-F238E27FC236}">
                <a16:creationId xmlns:a16="http://schemas.microsoft.com/office/drawing/2014/main" id="{47F2DAF7-BCB0-81A4-1E26-ED131117484D}"/>
              </a:ext>
            </a:extLst>
          </p:cNvPr>
          <p:cNvSpPr/>
          <p:nvPr/>
        </p:nvSpPr>
        <p:spPr>
          <a:xfrm>
            <a:off x="12656217" y="3944113"/>
            <a:ext cx="4903800" cy="874775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7" name="Google Shape;259;p44">
            <a:extLst>
              <a:ext uri="{FF2B5EF4-FFF2-40B4-BE49-F238E27FC236}">
                <a16:creationId xmlns:a16="http://schemas.microsoft.com/office/drawing/2014/main" id="{E01B6B29-CAC0-11DF-B51A-E32026522309}"/>
              </a:ext>
            </a:extLst>
          </p:cNvPr>
          <p:cNvSpPr/>
          <p:nvPr/>
        </p:nvSpPr>
        <p:spPr>
          <a:xfrm>
            <a:off x="12647567" y="3744359"/>
            <a:ext cx="4912450" cy="973946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363;p53">
            <a:extLst>
              <a:ext uri="{FF2B5EF4-FFF2-40B4-BE49-F238E27FC236}">
                <a16:creationId xmlns:a16="http://schemas.microsoft.com/office/drawing/2014/main" id="{209BD729-3782-EA7E-B5BA-D3C9FE5EE042}"/>
              </a:ext>
            </a:extLst>
          </p:cNvPr>
          <p:cNvSpPr txBox="1"/>
          <p:nvPr/>
        </p:nvSpPr>
        <p:spPr>
          <a:xfrm>
            <a:off x="13539953" y="3926639"/>
            <a:ext cx="3424174" cy="60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Dev Tools</a:t>
            </a:r>
            <a:endParaRPr sz="36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9" name="Google Shape;362;p53">
            <a:extLst>
              <a:ext uri="{FF2B5EF4-FFF2-40B4-BE49-F238E27FC236}">
                <a16:creationId xmlns:a16="http://schemas.microsoft.com/office/drawing/2014/main" id="{CDCBE773-47E8-383E-093E-8DBAF5EE6DC2}"/>
              </a:ext>
            </a:extLst>
          </p:cNvPr>
          <p:cNvSpPr/>
          <p:nvPr/>
        </p:nvSpPr>
        <p:spPr>
          <a:xfrm>
            <a:off x="579435" y="5425441"/>
            <a:ext cx="4903800" cy="2798283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10" name="Google Shape;259;p44">
            <a:extLst>
              <a:ext uri="{FF2B5EF4-FFF2-40B4-BE49-F238E27FC236}">
                <a16:creationId xmlns:a16="http://schemas.microsoft.com/office/drawing/2014/main" id="{47DAB920-54AC-8BF5-51DC-EFA59EAAB1F1}"/>
              </a:ext>
            </a:extLst>
          </p:cNvPr>
          <p:cNvSpPr/>
          <p:nvPr/>
        </p:nvSpPr>
        <p:spPr>
          <a:xfrm>
            <a:off x="570785" y="5225686"/>
            <a:ext cx="4912450" cy="2798283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" name="Google Shape;363;p53">
            <a:extLst>
              <a:ext uri="{FF2B5EF4-FFF2-40B4-BE49-F238E27FC236}">
                <a16:creationId xmlns:a16="http://schemas.microsoft.com/office/drawing/2014/main" id="{28CE02F2-6A68-1925-64EE-4263AEE909CC}"/>
              </a:ext>
            </a:extLst>
          </p:cNvPr>
          <p:cNvSpPr txBox="1"/>
          <p:nvPr/>
        </p:nvSpPr>
        <p:spPr>
          <a:xfrm>
            <a:off x="1705376" y="5928437"/>
            <a:ext cx="2643267" cy="73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Reusable</a:t>
            </a:r>
            <a:endParaRPr sz="4000" i="1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2" name="Google Shape;362;p53">
            <a:extLst>
              <a:ext uri="{FF2B5EF4-FFF2-40B4-BE49-F238E27FC236}">
                <a16:creationId xmlns:a16="http://schemas.microsoft.com/office/drawing/2014/main" id="{75918B80-3DD7-68F4-DA64-833A1E4B7E66}"/>
              </a:ext>
            </a:extLst>
          </p:cNvPr>
          <p:cNvSpPr/>
          <p:nvPr/>
        </p:nvSpPr>
        <p:spPr>
          <a:xfrm>
            <a:off x="6617826" y="5425441"/>
            <a:ext cx="4903800" cy="2798283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13" name="Google Shape;259;p44">
            <a:extLst>
              <a:ext uri="{FF2B5EF4-FFF2-40B4-BE49-F238E27FC236}">
                <a16:creationId xmlns:a16="http://schemas.microsoft.com/office/drawing/2014/main" id="{9115604F-F3BE-3DDA-F29A-7E8B0D33B281}"/>
              </a:ext>
            </a:extLst>
          </p:cNvPr>
          <p:cNvSpPr/>
          <p:nvPr/>
        </p:nvSpPr>
        <p:spPr>
          <a:xfrm>
            <a:off x="6609176" y="5225686"/>
            <a:ext cx="4912450" cy="2798283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" name="Google Shape;363;p53">
            <a:extLst>
              <a:ext uri="{FF2B5EF4-FFF2-40B4-BE49-F238E27FC236}">
                <a16:creationId xmlns:a16="http://schemas.microsoft.com/office/drawing/2014/main" id="{D2171807-5F97-2D9E-AD83-A62AC0CB0640}"/>
              </a:ext>
            </a:extLst>
          </p:cNvPr>
          <p:cNvSpPr txBox="1"/>
          <p:nvPr/>
        </p:nvSpPr>
        <p:spPr>
          <a:xfrm>
            <a:off x="7743767" y="5928437"/>
            <a:ext cx="2643267" cy="73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Prefetch</a:t>
            </a:r>
            <a:endParaRPr sz="4000" i="1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5" name="Google Shape;362;p53">
            <a:extLst>
              <a:ext uri="{FF2B5EF4-FFF2-40B4-BE49-F238E27FC236}">
                <a16:creationId xmlns:a16="http://schemas.microsoft.com/office/drawing/2014/main" id="{4A82D91C-CBAF-BF37-90A5-EE9676AE9D26}"/>
              </a:ext>
            </a:extLst>
          </p:cNvPr>
          <p:cNvSpPr/>
          <p:nvPr/>
        </p:nvSpPr>
        <p:spPr>
          <a:xfrm>
            <a:off x="12664867" y="5425441"/>
            <a:ext cx="4903800" cy="2798283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16" name="Google Shape;259;p44">
            <a:extLst>
              <a:ext uri="{FF2B5EF4-FFF2-40B4-BE49-F238E27FC236}">
                <a16:creationId xmlns:a16="http://schemas.microsoft.com/office/drawing/2014/main" id="{6D3520A0-B1DC-F8F4-AFF7-562B2B076988}"/>
              </a:ext>
            </a:extLst>
          </p:cNvPr>
          <p:cNvSpPr/>
          <p:nvPr/>
        </p:nvSpPr>
        <p:spPr>
          <a:xfrm>
            <a:off x="12656217" y="5225686"/>
            <a:ext cx="4912450" cy="2798283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" name="Google Shape;363;p53">
            <a:extLst>
              <a:ext uri="{FF2B5EF4-FFF2-40B4-BE49-F238E27FC236}">
                <a16:creationId xmlns:a16="http://schemas.microsoft.com/office/drawing/2014/main" id="{3B9010C0-1E0E-2125-2DB6-5DE58C8BC4CC}"/>
              </a:ext>
            </a:extLst>
          </p:cNvPr>
          <p:cNvSpPr txBox="1"/>
          <p:nvPr/>
        </p:nvSpPr>
        <p:spPr>
          <a:xfrm>
            <a:off x="13631815" y="5932034"/>
            <a:ext cx="3332312" cy="73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Placeholders</a:t>
            </a:r>
            <a:endParaRPr sz="4000" i="1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  <p:extLst>
      <p:ext uri="{BB962C8B-B14F-4D97-AF65-F5344CB8AC3E}">
        <p14:creationId xmlns:p14="http://schemas.microsoft.com/office/powerpoint/2010/main" val="2162419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 animBg="1"/>
      <p:bldP spid="16" grpId="0" animBg="1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B7F1B4C-19F7-F46D-6FD3-AC122092E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1615" y="1193800"/>
            <a:ext cx="8075083" cy="855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63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BF16B8-C95C-CD5E-B1FE-633E389F9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96677" y="4401284"/>
            <a:ext cx="14223842" cy="9099182"/>
          </a:xfrm>
          <a:prstGeom prst="rect">
            <a:avLst/>
          </a:prstGeom>
        </p:spPr>
      </p:pic>
      <p:sp>
        <p:nvSpPr>
          <p:cNvPr id="3" name="Rectangle: Rounded Corners 1">
            <a:extLst>
              <a:ext uri="{FF2B5EF4-FFF2-40B4-BE49-F238E27FC236}">
                <a16:creationId xmlns:a16="http://schemas.microsoft.com/office/drawing/2014/main" id="{D427893C-7738-16BB-AA76-19B044DE2365}"/>
              </a:ext>
            </a:extLst>
          </p:cNvPr>
          <p:cNvSpPr/>
          <p:nvPr/>
        </p:nvSpPr>
        <p:spPr>
          <a:xfrm rot="21364335">
            <a:off x="5479477" y="1093246"/>
            <a:ext cx="2681730" cy="161924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20212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gle Sans Text"/>
                <a:ea typeface="Google Sans Text"/>
                <a:cs typeface="Google Sans Text"/>
              </a:rPr>
              <a:t>Estado de </a:t>
            </a:r>
            <a:r>
              <a:rPr lang="en-US" sz="2800" b="1" dirty="0" err="1">
                <a:gradFill>
                  <a:gsLst>
                    <a:gs pos="0">
                      <a:srgbClr val="F11653"/>
                    </a:gs>
                    <a:gs pos="12000">
                      <a:srgbClr val="E90464"/>
                    </a:gs>
                    <a:gs pos="87000">
                      <a:srgbClr val="5C44E4"/>
                    </a:gs>
                    <a:gs pos="100000">
                      <a:srgbClr val="5C44E4"/>
                    </a:gs>
                  </a:gsLst>
                  <a:lin ang="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gle Sans Text"/>
                <a:ea typeface="Google Sans Text"/>
                <a:cs typeface="Google Sans Text"/>
              </a:rPr>
              <a:t>Componente</a:t>
            </a:r>
            <a:endParaRPr lang="en-US" sz="2800" b="1" dirty="0">
              <a:gradFill>
                <a:gsLst>
                  <a:gs pos="0">
                    <a:srgbClr val="F11653"/>
                  </a:gs>
                  <a:gs pos="12000">
                    <a:srgbClr val="E90464"/>
                  </a:gs>
                  <a:gs pos="87000">
                    <a:srgbClr val="5C44E4"/>
                  </a:gs>
                  <a:gs pos="100000">
                    <a:srgbClr val="5C44E4"/>
                  </a:gs>
                </a:gsLst>
                <a:lin ang="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oogle Sans Text"/>
              <a:ea typeface="Google Sans Text"/>
              <a:cs typeface="Google Sans Text"/>
            </a:endParaRPr>
          </a:p>
        </p:txBody>
      </p:sp>
      <p:cxnSp>
        <p:nvCxnSpPr>
          <p:cNvPr id="4" name="Connector: Curved 2">
            <a:extLst>
              <a:ext uri="{FF2B5EF4-FFF2-40B4-BE49-F238E27FC236}">
                <a16:creationId xmlns:a16="http://schemas.microsoft.com/office/drawing/2014/main" id="{3C68F865-F15A-23C3-D6C9-49CBA4769925}"/>
              </a:ext>
            </a:extLst>
          </p:cNvPr>
          <p:cNvCxnSpPr>
            <a:cxnSpLocks/>
          </p:cNvCxnSpPr>
          <p:nvPr/>
        </p:nvCxnSpPr>
        <p:spPr>
          <a:xfrm rot="5400000">
            <a:off x="4525419" y="3484021"/>
            <a:ext cx="3052265" cy="1689098"/>
          </a:xfrm>
          <a:prstGeom prst="curvedConnector3">
            <a:avLst>
              <a:gd name="adj1" fmla="val 50000"/>
            </a:avLst>
          </a:prstGeom>
          <a:ln w="76200" cap="rnd">
            <a:bevel/>
            <a:tailEnd type="triangle" w="lg" len="med"/>
          </a:ln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ectangle: Rounded Corners 11">
            <a:extLst>
              <a:ext uri="{FF2B5EF4-FFF2-40B4-BE49-F238E27FC236}">
                <a16:creationId xmlns:a16="http://schemas.microsoft.com/office/drawing/2014/main" id="{91D0A471-8C6F-7BE4-D15A-62949D772728}"/>
              </a:ext>
            </a:extLst>
          </p:cNvPr>
          <p:cNvSpPr/>
          <p:nvPr/>
        </p:nvSpPr>
        <p:spPr>
          <a:xfrm>
            <a:off x="11547785" y="7345950"/>
            <a:ext cx="4339911" cy="9448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20212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gle Sans Text"/>
              </a:rPr>
              <a:t>Estado </a:t>
            </a:r>
            <a:r>
              <a:rPr lang="en-US" sz="2800" dirty="0" err="1">
                <a:solidFill>
                  <a:srgbClr val="20212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gle Sans Text"/>
              </a:rPr>
              <a:t>por</a:t>
            </a:r>
            <a:r>
              <a:rPr lang="en-US" sz="2800" dirty="0">
                <a:solidFill>
                  <a:srgbClr val="20212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gle Sans Text"/>
              </a:rPr>
              <a:t> </a:t>
            </a:r>
            <a:r>
              <a:rPr lang="en-US" sz="2800" b="1" dirty="0" err="1">
                <a:gradFill>
                  <a:gsLst>
                    <a:gs pos="0">
                      <a:srgbClr val="F11653"/>
                    </a:gs>
                    <a:gs pos="12000">
                      <a:srgbClr val="E90464"/>
                    </a:gs>
                    <a:gs pos="87000">
                      <a:srgbClr val="5C44E4"/>
                    </a:gs>
                    <a:gs pos="100000">
                      <a:srgbClr val="5C44E4"/>
                    </a:gs>
                  </a:gsLst>
                  <a:lin ang="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gle Sans Text"/>
                <a:ea typeface="Google Sans Text"/>
                <a:cs typeface="Google Sans Text"/>
              </a:rPr>
              <a:t>Funcionalidad</a:t>
            </a:r>
            <a:endParaRPr lang="en-US" sz="2800" b="1" dirty="0">
              <a:gradFill>
                <a:gsLst>
                  <a:gs pos="0">
                    <a:srgbClr val="F11653"/>
                  </a:gs>
                  <a:gs pos="12000">
                    <a:srgbClr val="E90464"/>
                  </a:gs>
                  <a:gs pos="87000">
                    <a:srgbClr val="5C44E4"/>
                  </a:gs>
                  <a:gs pos="100000">
                    <a:srgbClr val="5C44E4"/>
                  </a:gs>
                </a:gsLst>
                <a:lin ang="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oogle Sans Text"/>
              <a:ea typeface="Google Sans Text"/>
              <a:cs typeface="Google Sans Text"/>
            </a:endParaRPr>
          </a:p>
        </p:txBody>
      </p:sp>
      <p:cxnSp>
        <p:nvCxnSpPr>
          <p:cNvPr id="6" name="Connector: Curved 12">
            <a:extLst>
              <a:ext uri="{FF2B5EF4-FFF2-40B4-BE49-F238E27FC236}">
                <a16:creationId xmlns:a16="http://schemas.microsoft.com/office/drawing/2014/main" id="{85910C84-8B1B-0A78-1542-3C537C5FF11F}"/>
              </a:ext>
            </a:extLst>
          </p:cNvPr>
          <p:cNvCxnSpPr>
            <a:cxnSpLocks/>
          </p:cNvCxnSpPr>
          <p:nvPr/>
        </p:nvCxnSpPr>
        <p:spPr>
          <a:xfrm rot="10800000">
            <a:off x="8902702" y="7818378"/>
            <a:ext cx="2556130" cy="12700"/>
          </a:xfrm>
          <a:prstGeom prst="curvedConnector3">
            <a:avLst>
              <a:gd name="adj1" fmla="val 50000"/>
            </a:avLst>
          </a:prstGeom>
          <a:ln w="76200" cap="rnd">
            <a:bevel/>
            <a:tailEnd type="triangle" w="lg" len="med"/>
          </a:ln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: Rounded Corners 20">
            <a:extLst>
              <a:ext uri="{FF2B5EF4-FFF2-40B4-BE49-F238E27FC236}">
                <a16:creationId xmlns:a16="http://schemas.microsoft.com/office/drawing/2014/main" id="{D11D47D8-0D44-3371-9F8D-5E054952A6B8}"/>
              </a:ext>
            </a:extLst>
          </p:cNvPr>
          <p:cNvSpPr/>
          <p:nvPr/>
        </p:nvSpPr>
        <p:spPr>
          <a:xfrm>
            <a:off x="10821457" y="1766088"/>
            <a:ext cx="2361143" cy="14050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20212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gle Sans Text"/>
                <a:ea typeface="Google Sans Text"/>
                <a:cs typeface="Google Sans Text"/>
              </a:rPr>
              <a:t>Estado</a:t>
            </a:r>
          </a:p>
          <a:p>
            <a:pPr algn="ctr"/>
            <a:r>
              <a:rPr lang="en-US" sz="2800" dirty="0">
                <a:solidFill>
                  <a:srgbClr val="20212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gle Sans Text"/>
                <a:ea typeface="Google Sans Text"/>
                <a:cs typeface="Google Sans Text"/>
              </a:rPr>
              <a:t> </a:t>
            </a:r>
            <a:r>
              <a:rPr lang="en-US" sz="2800" b="1" dirty="0">
                <a:gradFill>
                  <a:gsLst>
                    <a:gs pos="0">
                      <a:srgbClr val="F11653"/>
                    </a:gs>
                    <a:gs pos="12000">
                      <a:srgbClr val="E90464"/>
                    </a:gs>
                    <a:gs pos="87000">
                      <a:srgbClr val="5C44E4"/>
                    </a:gs>
                    <a:gs pos="100000">
                      <a:srgbClr val="5C44E4"/>
                    </a:gs>
                  </a:gsLst>
                  <a:lin ang="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gle Sans Text"/>
                <a:ea typeface="Google Sans Text"/>
                <a:cs typeface="Google Sans Text"/>
              </a:rPr>
              <a:t>Global</a:t>
            </a:r>
          </a:p>
        </p:txBody>
      </p:sp>
      <p:cxnSp>
        <p:nvCxnSpPr>
          <p:cNvPr id="8" name="Connector: Curved 22">
            <a:extLst>
              <a:ext uri="{FF2B5EF4-FFF2-40B4-BE49-F238E27FC236}">
                <a16:creationId xmlns:a16="http://schemas.microsoft.com/office/drawing/2014/main" id="{5BFA3C5D-F8C3-EA60-6027-E0DE9BF7515B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8558881" y="2468623"/>
            <a:ext cx="2262576" cy="3134281"/>
          </a:xfrm>
          <a:prstGeom prst="curvedConnector2">
            <a:avLst/>
          </a:prstGeom>
          <a:ln w="76200" cap="rnd">
            <a:bevel/>
            <a:tailEnd type="triangle" w="lg" len="med"/>
          </a:ln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613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8D16D799-4C3E-0657-ED26-DF36E313F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>
            <a:extLst>
              <a:ext uri="{FF2B5EF4-FFF2-40B4-BE49-F238E27FC236}">
                <a16:creationId xmlns:a16="http://schemas.microsoft.com/office/drawing/2014/main" id="{71BAC285-1822-52F4-B6EE-09A2669FB370}"/>
              </a:ext>
            </a:extLst>
          </p:cNvPr>
          <p:cNvSpPr/>
          <p:nvPr/>
        </p:nvSpPr>
        <p:spPr>
          <a:xfrm>
            <a:off x="579435" y="3944113"/>
            <a:ext cx="4903800" cy="2798283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2" name="Google Shape;259;p44">
            <a:extLst>
              <a:ext uri="{FF2B5EF4-FFF2-40B4-BE49-F238E27FC236}">
                <a16:creationId xmlns:a16="http://schemas.microsoft.com/office/drawing/2014/main" id="{FCE0C559-E6A6-8DE5-BA75-7E7D057B6EBB}"/>
              </a:ext>
            </a:extLst>
          </p:cNvPr>
          <p:cNvSpPr/>
          <p:nvPr/>
        </p:nvSpPr>
        <p:spPr>
          <a:xfrm>
            <a:off x="570785" y="3744358"/>
            <a:ext cx="4912450" cy="2798283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3" name="Google Shape;363;p53">
            <a:extLst>
              <a:ext uri="{FF2B5EF4-FFF2-40B4-BE49-F238E27FC236}">
                <a16:creationId xmlns:a16="http://schemas.microsoft.com/office/drawing/2014/main" id="{2C5BBF0E-8A5F-F9FB-B050-6BDF19E42B3F}"/>
              </a:ext>
            </a:extLst>
          </p:cNvPr>
          <p:cNvSpPr txBox="1"/>
          <p:nvPr/>
        </p:nvSpPr>
        <p:spPr>
          <a:xfrm>
            <a:off x="1705376" y="4108555"/>
            <a:ext cx="2643267" cy="140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Usar </a:t>
            </a:r>
            <a:r>
              <a:rPr lang="en-US" sz="44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ngrx</a:t>
            </a:r>
            <a:r>
              <a:rPr lang="en-US" sz="44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 entity</a:t>
            </a:r>
            <a:endParaRPr sz="40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367" name="Google Shape;367;p53">
            <a:extLst>
              <a:ext uri="{FF2B5EF4-FFF2-40B4-BE49-F238E27FC236}">
                <a16:creationId xmlns:a16="http://schemas.microsoft.com/office/drawing/2014/main" id="{086AE4AF-AF02-E202-6165-EE29B0225148}"/>
              </a:ext>
            </a:extLst>
          </p:cNvPr>
          <p:cNvSpPr txBox="1"/>
          <p:nvPr/>
        </p:nvSpPr>
        <p:spPr>
          <a:xfrm>
            <a:off x="771102" y="2177263"/>
            <a:ext cx="8372898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Para usar </a:t>
            </a:r>
            <a:r>
              <a:rPr lang="en" sz="6000" dirty="0" err="1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NgRx</a:t>
            </a:r>
            <a:endParaRPr sz="6000" dirty="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" name="Google Shape;362;p53">
            <a:extLst>
              <a:ext uri="{FF2B5EF4-FFF2-40B4-BE49-F238E27FC236}">
                <a16:creationId xmlns:a16="http://schemas.microsoft.com/office/drawing/2014/main" id="{EB09B944-FB4B-075D-4760-82B17B8B3B7F}"/>
              </a:ext>
            </a:extLst>
          </p:cNvPr>
          <p:cNvSpPr/>
          <p:nvPr/>
        </p:nvSpPr>
        <p:spPr>
          <a:xfrm>
            <a:off x="6617826" y="3944113"/>
            <a:ext cx="4903800" cy="2798283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4" name="Google Shape;259;p44">
            <a:extLst>
              <a:ext uri="{FF2B5EF4-FFF2-40B4-BE49-F238E27FC236}">
                <a16:creationId xmlns:a16="http://schemas.microsoft.com/office/drawing/2014/main" id="{DD863D10-928E-6330-83E4-8578A00D93E3}"/>
              </a:ext>
            </a:extLst>
          </p:cNvPr>
          <p:cNvSpPr/>
          <p:nvPr/>
        </p:nvSpPr>
        <p:spPr>
          <a:xfrm>
            <a:off x="6609176" y="3744358"/>
            <a:ext cx="4912450" cy="2798283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363;p53">
            <a:extLst>
              <a:ext uri="{FF2B5EF4-FFF2-40B4-BE49-F238E27FC236}">
                <a16:creationId xmlns:a16="http://schemas.microsoft.com/office/drawing/2014/main" id="{08F1B940-82B5-9866-C21F-CDB87ADAC606}"/>
              </a:ext>
            </a:extLst>
          </p:cNvPr>
          <p:cNvSpPr txBox="1"/>
          <p:nvPr/>
        </p:nvSpPr>
        <p:spPr>
          <a:xfrm>
            <a:off x="7587540" y="4108555"/>
            <a:ext cx="3112919" cy="140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Crear boilerplate</a:t>
            </a:r>
            <a:endParaRPr lang="en-US" sz="40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6" name="Google Shape;362;p53">
            <a:extLst>
              <a:ext uri="{FF2B5EF4-FFF2-40B4-BE49-F238E27FC236}">
                <a16:creationId xmlns:a16="http://schemas.microsoft.com/office/drawing/2014/main" id="{182919C8-8E40-EF9E-AFF3-8706DB471162}"/>
              </a:ext>
            </a:extLst>
          </p:cNvPr>
          <p:cNvSpPr/>
          <p:nvPr/>
        </p:nvSpPr>
        <p:spPr>
          <a:xfrm>
            <a:off x="12656217" y="3944113"/>
            <a:ext cx="4903800" cy="2798283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7" name="Google Shape;259;p44">
            <a:extLst>
              <a:ext uri="{FF2B5EF4-FFF2-40B4-BE49-F238E27FC236}">
                <a16:creationId xmlns:a16="http://schemas.microsoft.com/office/drawing/2014/main" id="{8553FC55-F1F8-62D6-B37A-08F0D7ED933F}"/>
              </a:ext>
            </a:extLst>
          </p:cNvPr>
          <p:cNvSpPr/>
          <p:nvPr/>
        </p:nvSpPr>
        <p:spPr>
          <a:xfrm>
            <a:off x="12647567" y="3744358"/>
            <a:ext cx="4912450" cy="2798283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363;p53">
            <a:extLst>
              <a:ext uri="{FF2B5EF4-FFF2-40B4-BE49-F238E27FC236}">
                <a16:creationId xmlns:a16="http://schemas.microsoft.com/office/drawing/2014/main" id="{E5EAB8C4-865F-86C4-FE73-42234EC372D9}"/>
              </a:ext>
            </a:extLst>
          </p:cNvPr>
          <p:cNvSpPr txBox="1"/>
          <p:nvPr/>
        </p:nvSpPr>
        <p:spPr>
          <a:xfrm>
            <a:off x="13001198" y="4153110"/>
            <a:ext cx="4205188" cy="140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Implementar</a:t>
            </a:r>
            <a:r>
              <a:rPr lang="en-US" sz="44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 </a:t>
            </a:r>
            <a:r>
              <a:rPr lang="en-US" sz="44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funcionalidades</a:t>
            </a:r>
            <a:endParaRPr sz="40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  <p:extLst>
      <p:ext uri="{BB962C8B-B14F-4D97-AF65-F5344CB8AC3E}">
        <p14:creationId xmlns:p14="http://schemas.microsoft.com/office/powerpoint/2010/main" val="2339610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 animBg="1"/>
      <p:bldP spid="2" grpId="0" animBg="1"/>
      <p:bldP spid="363" grpId="0"/>
      <p:bldP spid="3" grpId="0" animBg="1"/>
      <p:bldP spid="4" grpId="0" animBg="1"/>
      <p:bldP spid="5" grpId="0"/>
      <p:bldP spid="6" grpId="0" animBg="1"/>
      <p:bldP spid="7" grpId="0" animBg="1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1536FE-BE6A-153B-6112-BE220C4CF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7673" y="1799804"/>
            <a:ext cx="3718327" cy="39370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E12C6F3-2B99-4765-606C-192DBE81E0A2}"/>
              </a:ext>
            </a:extLst>
          </p:cNvPr>
          <p:cNvGrpSpPr/>
          <p:nvPr/>
        </p:nvGrpSpPr>
        <p:grpSpPr>
          <a:xfrm>
            <a:off x="1780611" y="7413739"/>
            <a:ext cx="4912450" cy="1631187"/>
            <a:chOff x="570785" y="3187701"/>
            <a:chExt cx="4912450" cy="1631187"/>
          </a:xfrm>
        </p:grpSpPr>
        <p:sp>
          <p:nvSpPr>
            <p:cNvPr id="4" name="Google Shape;362;p53">
              <a:extLst>
                <a:ext uri="{FF2B5EF4-FFF2-40B4-BE49-F238E27FC236}">
                  <a16:creationId xmlns:a16="http://schemas.microsoft.com/office/drawing/2014/main" id="{8875A099-8C2B-F6CB-CE93-4F15BF014C7F}"/>
                </a:ext>
              </a:extLst>
            </p:cNvPr>
            <p:cNvSpPr/>
            <p:nvPr/>
          </p:nvSpPr>
          <p:spPr>
            <a:xfrm>
              <a:off x="579435" y="3944113"/>
              <a:ext cx="4903800" cy="874775"/>
            </a:xfrm>
            <a:prstGeom prst="roundRect">
              <a:avLst>
                <a:gd name="adj" fmla="val 7430"/>
              </a:avLst>
            </a:prstGeom>
            <a:gradFill>
              <a:gsLst>
                <a:gs pos="0">
                  <a:srgbClr val="F11653"/>
                </a:gs>
                <a:gs pos="12000">
                  <a:srgbClr val="E90464"/>
                </a:gs>
                <a:gs pos="87000">
                  <a:srgbClr val="5C44E4"/>
                </a:gs>
                <a:gs pos="100000">
                  <a:srgbClr val="5C44E4"/>
                </a:gs>
              </a:gsLst>
              <a:lin ang="0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Google Sans"/>
                <a:sym typeface="Google Sans"/>
              </a:endParaRPr>
            </a:p>
          </p:txBody>
        </p:sp>
        <p:sp>
          <p:nvSpPr>
            <p:cNvPr id="5" name="Google Shape;259;p44">
              <a:extLst>
                <a:ext uri="{FF2B5EF4-FFF2-40B4-BE49-F238E27FC236}">
                  <a16:creationId xmlns:a16="http://schemas.microsoft.com/office/drawing/2014/main" id="{9A3E7E79-6D5A-7EA3-43A0-1DE6DBD4C424}"/>
                </a:ext>
              </a:extLst>
            </p:cNvPr>
            <p:cNvSpPr/>
            <p:nvPr/>
          </p:nvSpPr>
          <p:spPr>
            <a:xfrm>
              <a:off x="570785" y="3187701"/>
              <a:ext cx="4912450" cy="1530604"/>
            </a:xfrm>
            <a:prstGeom prst="roundRect">
              <a:avLst>
                <a:gd name="adj" fmla="val 17846"/>
              </a:avLst>
            </a:prstGeom>
            <a:solidFill>
              <a:srgbClr val="EEEEEE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" name="Google Shape;363;p53">
              <a:extLst>
                <a:ext uri="{FF2B5EF4-FFF2-40B4-BE49-F238E27FC236}">
                  <a16:creationId xmlns:a16="http://schemas.microsoft.com/office/drawing/2014/main" id="{C95A781B-FD73-5A33-D095-1101E1D6F20B}"/>
                </a:ext>
              </a:extLst>
            </p:cNvPr>
            <p:cNvSpPr txBox="1"/>
            <p:nvPr/>
          </p:nvSpPr>
          <p:spPr>
            <a:xfrm>
              <a:off x="906990" y="3312768"/>
              <a:ext cx="4018837" cy="1348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850" rIns="0" bIns="0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dirty="0">
                  <a:solidFill>
                    <a:schemeClr val="dk1"/>
                  </a:solidFill>
                  <a:latin typeface="Google Sans Text Medium"/>
                  <a:ea typeface="Google Sans Text Medium"/>
                  <a:cs typeface="Google Sans Text Medium"/>
                  <a:sym typeface="Google Sans Text Medium"/>
                </a:rPr>
                <a:t>Estado del </a:t>
              </a:r>
              <a:r>
                <a:rPr lang="en-US" sz="4800" b="1" dirty="0" err="1">
                  <a:gradFill>
                    <a:gsLst>
                      <a:gs pos="0">
                        <a:srgbClr val="F11653"/>
                      </a:gs>
                      <a:gs pos="12000">
                        <a:srgbClr val="E90464"/>
                      </a:gs>
                      <a:gs pos="87000">
                        <a:srgbClr val="5C44E4"/>
                      </a:gs>
                      <a:gs pos="100000">
                        <a:srgbClr val="5C44E4"/>
                      </a:gs>
                    </a:gsLst>
                    <a:lin ang="0" scaled="0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oogle Sans Text"/>
                  <a:sym typeface="Google Sans Text Medium"/>
                </a:rPr>
                <a:t>Componente</a:t>
              </a:r>
              <a:endParaRPr sz="4800" b="1" dirty="0">
                <a:gradFill>
                  <a:gsLst>
                    <a:gs pos="0">
                      <a:srgbClr val="F11653"/>
                    </a:gs>
                    <a:gs pos="12000">
                      <a:srgbClr val="E90464"/>
                    </a:gs>
                    <a:gs pos="87000">
                      <a:srgbClr val="5C44E4"/>
                    </a:gs>
                    <a:gs pos="100000">
                      <a:srgbClr val="5C44E4"/>
                    </a:gs>
                  </a:gsLst>
                  <a:lin ang="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gle Sans Text"/>
                <a:sym typeface="Google Sans Text"/>
              </a:endParaRPr>
            </a:p>
          </p:txBody>
        </p:sp>
      </p:grpSp>
      <p:pic>
        <p:nvPicPr>
          <p:cNvPr id="9" name="Picture 2" descr="React Query Logo PNG Vector (SVG) Free Download">
            <a:extLst>
              <a:ext uri="{FF2B5EF4-FFF2-40B4-BE49-F238E27FC236}">
                <a16:creationId xmlns:a16="http://schemas.microsoft.com/office/drawing/2014/main" id="{4F947509-1941-5471-E61D-404B4A1F9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428" y="1799804"/>
            <a:ext cx="4407147" cy="393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A2FD573-A72B-5890-41F9-B7E98717E2D7}"/>
              </a:ext>
            </a:extLst>
          </p:cNvPr>
          <p:cNvGrpSpPr/>
          <p:nvPr/>
        </p:nvGrpSpPr>
        <p:grpSpPr>
          <a:xfrm>
            <a:off x="9888176" y="7340601"/>
            <a:ext cx="4912450" cy="1631187"/>
            <a:chOff x="570785" y="3187701"/>
            <a:chExt cx="4912450" cy="1631187"/>
          </a:xfrm>
        </p:grpSpPr>
        <p:sp>
          <p:nvSpPr>
            <p:cNvPr id="11" name="Google Shape;362;p53">
              <a:extLst>
                <a:ext uri="{FF2B5EF4-FFF2-40B4-BE49-F238E27FC236}">
                  <a16:creationId xmlns:a16="http://schemas.microsoft.com/office/drawing/2014/main" id="{5EDFEF6A-1BB1-2E19-DD6F-9705FAE749C2}"/>
                </a:ext>
              </a:extLst>
            </p:cNvPr>
            <p:cNvSpPr/>
            <p:nvPr/>
          </p:nvSpPr>
          <p:spPr>
            <a:xfrm>
              <a:off x="579435" y="3944113"/>
              <a:ext cx="4903800" cy="874775"/>
            </a:xfrm>
            <a:prstGeom prst="roundRect">
              <a:avLst>
                <a:gd name="adj" fmla="val 7430"/>
              </a:avLst>
            </a:prstGeom>
            <a:gradFill>
              <a:gsLst>
                <a:gs pos="0">
                  <a:srgbClr val="F11653"/>
                </a:gs>
                <a:gs pos="12000">
                  <a:srgbClr val="E90464"/>
                </a:gs>
                <a:gs pos="87000">
                  <a:srgbClr val="5C44E4"/>
                </a:gs>
                <a:gs pos="100000">
                  <a:srgbClr val="5C44E4"/>
                </a:gs>
              </a:gsLst>
              <a:lin ang="0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Google Sans"/>
                <a:sym typeface="Google Sans"/>
              </a:endParaRPr>
            </a:p>
          </p:txBody>
        </p:sp>
        <p:sp>
          <p:nvSpPr>
            <p:cNvPr id="12" name="Google Shape;259;p44">
              <a:extLst>
                <a:ext uri="{FF2B5EF4-FFF2-40B4-BE49-F238E27FC236}">
                  <a16:creationId xmlns:a16="http://schemas.microsoft.com/office/drawing/2014/main" id="{A885A314-C0C1-3B18-FCEB-9D6368778362}"/>
                </a:ext>
              </a:extLst>
            </p:cNvPr>
            <p:cNvSpPr/>
            <p:nvPr/>
          </p:nvSpPr>
          <p:spPr>
            <a:xfrm>
              <a:off x="570785" y="3187701"/>
              <a:ext cx="4912450" cy="1530604"/>
            </a:xfrm>
            <a:prstGeom prst="roundRect">
              <a:avLst>
                <a:gd name="adj" fmla="val 17846"/>
              </a:avLst>
            </a:prstGeom>
            <a:solidFill>
              <a:srgbClr val="EEEEEE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3" name="Google Shape;363;p53">
              <a:extLst>
                <a:ext uri="{FF2B5EF4-FFF2-40B4-BE49-F238E27FC236}">
                  <a16:creationId xmlns:a16="http://schemas.microsoft.com/office/drawing/2014/main" id="{ECB5D4D1-F2E5-45FC-7A76-9BD134B89213}"/>
                </a:ext>
              </a:extLst>
            </p:cNvPr>
            <p:cNvSpPr txBox="1"/>
            <p:nvPr/>
          </p:nvSpPr>
          <p:spPr>
            <a:xfrm>
              <a:off x="1473048" y="3278981"/>
              <a:ext cx="3107924" cy="1348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4850" rIns="0" bIns="0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dirty="0">
                  <a:solidFill>
                    <a:schemeClr val="dk1"/>
                  </a:solidFill>
                  <a:latin typeface="Google Sans Text Medium"/>
                  <a:ea typeface="Google Sans Text Medium"/>
                  <a:cs typeface="Google Sans Text Medium"/>
                  <a:sym typeface="Google Sans Text Medium"/>
                </a:rPr>
                <a:t>Estado del </a:t>
              </a:r>
              <a:r>
                <a:rPr lang="en-US" sz="4800" b="1" dirty="0" err="1">
                  <a:gradFill>
                    <a:gsLst>
                      <a:gs pos="0">
                        <a:srgbClr val="F11653"/>
                      </a:gs>
                      <a:gs pos="12000">
                        <a:srgbClr val="E90464"/>
                      </a:gs>
                      <a:gs pos="87000">
                        <a:srgbClr val="5C44E4"/>
                      </a:gs>
                      <a:gs pos="100000">
                        <a:srgbClr val="5C44E4"/>
                      </a:gs>
                    </a:gsLst>
                    <a:lin ang="0" scaled="0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oogle Sans Text"/>
                  <a:sym typeface="Google Sans Text Medium"/>
                </a:rPr>
                <a:t>Servidor</a:t>
              </a:r>
              <a:endParaRPr sz="2800" b="1" dirty="0">
                <a:gradFill>
                  <a:gsLst>
                    <a:gs pos="0">
                      <a:srgbClr val="F11653"/>
                    </a:gs>
                    <a:gs pos="12000">
                      <a:srgbClr val="E90464"/>
                    </a:gs>
                    <a:gs pos="87000">
                      <a:srgbClr val="5C44E4"/>
                    </a:gs>
                    <a:gs pos="100000">
                      <a:srgbClr val="5C44E4"/>
                    </a:gs>
                  </a:gsLst>
                  <a:lin ang="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gle Sans Text"/>
                <a:sym typeface="Google Sans Tex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4241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>
          <a:extLst>
            <a:ext uri="{FF2B5EF4-FFF2-40B4-BE49-F238E27FC236}">
              <a16:creationId xmlns:a16="http://schemas.microsoft.com/office/drawing/2014/main" id="{284E8F29-6FF9-2C30-3561-3CF3FF3CC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615087-B55A-0EF2-30BE-C9DC1B831DEF}"/>
              </a:ext>
            </a:extLst>
          </p:cNvPr>
          <p:cNvSpPr txBox="1"/>
          <p:nvPr/>
        </p:nvSpPr>
        <p:spPr>
          <a:xfrm rot="21128808">
            <a:off x="5782235" y="3173730"/>
            <a:ext cx="310178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7726F-C9CB-4904-E161-4AD158FC979C}"/>
              </a:ext>
            </a:extLst>
          </p:cNvPr>
          <p:cNvSpPr txBox="1"/>
          <p:nvPr/>
        </p:nvSpPr>
        <p:spPr>
          <a:xfrm rot="503807">
            <a:off x="8310283" y="3173730"/>
            <a:ext cx="310178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🍿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EB2EDC-7896-EA3E-136D-1315A7F3FAB7}"/>
              </a:ext>
            </a:extLst>
          </p:cNvPr>
          <p:cNvSpPr txBox="1"/>
          <p:nvPr/>
        </p:nvSpPr>
        <p:spPr>
          <a:xfrm>
            <a:off x="6334464" y="2404288"/>
            <a:ext cx="4996923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🍿</a:t>
            </a:r>
          </a:p>
        </p:txBody>
      </p:sp>
    </p:spTree>
    <p:extLst>
      <p:ext uri="{BB962C8B-B14F-4D97-AF65-F5344CB8AC3E}">
        <p14:creationId xmlns:p14="http://schemas.microsoft.com/office/powerpoint/2010/main" val="31189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BECBC-7651-B6BE-8C62-1F377C614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ario kart GIF">
            <a:extLst>
              <a:ext uri="{FF2B5EF4-FFF2-40B4-BE49-F238E27FC236}">
                <a16:creationId xmlns:a16="http://schemas.microsoft.com/office/drawing/2014/main" id="{25015339-E141-BCF0-4060-5873F1F31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44" y="1618488"/>
            <a:ext cx="7263384" cy="72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6339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F4C84-8C54-057E-3BAC-347B62C95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C5689F-2737-0BBF-6900-3D15D386369C}"/>
              </a:ext>
            </a:extLst>
          </p:cNvPr>
          <p:cNvSpPr/>
          <p:nvPr/>
        </p:nvSpPr>
        <p:spPr>
          <a:xfrm>
            <a:off x="3474530" y="1458628"/>
            <a:ext cx="5283666" cy="1569660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Alfredo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26F7E8-1D57-AC0D-4F3E-09AF92B7623A}"/>
              </a:ext>
            </a:extLst>
          </p:cNvPr>
          <p:cNvSpPr/>
          <p:nvPr/>
        </p:nvSpPr>
        <p:spPr>
          <a:xfrm>
            <a:off x="8413116" y="1458628"/>
            <a:ext cx="4339568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0"/>
                <a:latin typeface="Aharoni" panose="02010803020104030203" pitchFamily="2" charset="-79"/>
                <a:cs typeface="Aharoni" panose="02010803020104030203" pitchFamily="2" charset="-79"/>
              </a:rPr>
              <a:t>Pérez</a:t>
            </a:r>
            <a:endParaRPr lang="en-US" sz="4400" b="1" cap="none" spc="0" dirty="0">
              <a:ln w="0"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Picture 5" descr="A logo of a cat&#10;&#10;Description automatically generated">
            <a:extLst>
              <a:ext uri="{FF2B5EF4-FFF2-40B4-BE49-F238E27FC236}">
                <a16:creationId xmlns:a16="http://schemas.microsoft.com/office/drawing/2014/main" id="{D98DF63B-CB03-3991-A900-9479A07C1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603" y="1789566"/>
            <a:ext cx="1461769" cy="804582"/>
          </a:xfrm>
          <a:prstGeom prst="rect">
            <a:avLst/>
          </a:prstGeom>
        </p:spPr>
      </p:pic>
      <p:pic>
        <p:nvPicPr>
          <p:cNvPr id="7" name="Picture 6" descr="A blue hexagon with blue letters&#10;&#10;Description automatically generated">
            <a:extLst>
              <a:ext uri="{FF2B5EF4-FFF2-40B4-BE49-F238E27FC236}">
                <a16:creationId xmlns:a16="http://schemas.microsoft.com/office/drawing/2014/main" id="{A980E594-297E-02E9-9059-E1D3DC925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6782" y="1758601"/>
            <a:ext cx="887220" cy="969713"/>
          </a:xfrm>
          <a:prstGeom prst="rect">
            <a:avLst/>
          </a:prstGeom>
        </p:spPr>
      </p:pic>
      <p:pic>
        <p:nvPicPr>
          <p:cNvPr id="8" name="Picture 7" descr="A grey circle with white letters&#10;&#10;Description automatically generated">
            <a:extLst>
              <a:ext uri="{FF2B5EF4-FFF2-40B4-BE49-F238E27FC236}">
                <a16:creationId xmlns:a16="http://schemas.microsoft.com/office/drawing/2014/main" id="{CF53F4DD-2715-B093-1AB4-40D47F0EA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219" y="1799847"/>
            <a:ext cx="887220" cy="887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8216B-052B-6498-A376-6AEBA5C89056}"/>
              </a:ext>
            </a:extLst>
          </p:cNvPr>
          <p:cNvSpPr txBox="1"/>
          <p:nvPr/>
        </p:nvSpPr>
        <p:spPr>
          <a:xfrm>
            <a:off x="5870307" y="6318775"/>
            <a:ext cx="6093256" cy="830997"/>
          </a:xfrm>
          <a:prstGeom prst="rect">
            <a:avLst/>
          </a:prstGeom>
          <a:solidFill>
            <a:srgbClr val="14111F"/>
          </a:solidFill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bit.ly</a:t>
            </a:r>
            <a:r>
              <a:rPr lang="en-US" sz="4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/ng-query-</a:t>
            </a:r>
            <a:r>
              <a:rPr lang="en-US" sz="4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peru</a:t>
            </a:r>
            <a:endParaRPr lang="en-US" sz="4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4E534E-F410-1162-08DC-A005E02739EF}"/>
              </a:ext>
            </a:extLst>
          </p:cNvPr>
          <p:cNvGrpSpPr/>
          <p:nvPr/>
        </p:nvGrpSpPr>
        <p:grpSpPr>
          <a:xfrm>
            <a:off x="5261840" y="4535032"/>
            <a:ext cx="7764320" cy="1216935"/>
            <a:chOff x="5530725" y="4589502"/>
            <a:chExt cx="7764320" cy="12169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B17D565-3E79-7ED1-099A-C51E75ED0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0725" y="4589502"/>
              <a:ext cx="1216935" cy="121693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B8B8CC-2A97-1862-CBF5-0E753B43675E}"/>
                </a:ext>
              </a:extLst>
            </p:cNvPr>
            <p:cNvSpPr txBox="1"/>
            <p:nvPr/>
          </p:nvSpPr>
          <p:spPr>
            <a:xfrm>
              <a:off x="6747660" y="4589502"/>
              <a:ext cx="6547385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600" b="1" dirty="0">
                  <a:ln w="0"/>
                  <a:latin typeface="Aharoni" panose="02010803020104030203" pitchFamily="2" charset="-79"/>
                  <a:cs typeface="Aharoni" panose="02010803020104030203" pitchFamily="2" charset="-79"/>
                </a:rPr>
                <a:t>@</a:t>
              </a:r>
              <a:r>
                <a:rPr lang="en-US" sz="6600" b="1" dirty="0" err="1">
                  <a:ln w="0"/>
                  <a:latin typeface="Aharoni" panose="02010803020104030203" pitchFamily="2" charset="-79"/>
                  <a:cs typeface="Aharoni" panose="02010803020104030203" pitchFamily="2" charset="-79"/>
                </a:rPr>
                <a:t>alfrodo_perez</a:t>
              </a:r>
              <a:endParaRPr lang="en-US" sz="66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FC7237F-FEBC-F71E-29FA-851409D55F8E}"/>
              </a:ext>
            </a:extLst>
          </p:cNvPr>
          <p:cNvSpPr txBox="1"/>
          <p:nvPr/>
        </p:nvSpPr>
        <p:spPr>
          <a:xfrm>
            <a:off x="5525226" y="8274374"/>
            <a:ext cx="6882377" cy="1107996"/>
          </a:xfrm>
          <a:prstGeom prst="rect">
            <a:avLst/>
          </a:prstGeom>
          <a:solidFill>
            <a:srgbClr val="14111F"/>
          </a:solidFill>
        </p:spPr>
        <p:txBody>
          <a:bodyPr wrap="square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bit.ly</a:t>
            </a:r>
            <a:r>
              <a:rPr 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en-US" sz="66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cursosland</a:t>
            </a:r>
            <a:endParaRPr lang="en-US" sz="6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95104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2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6C4193-F696-20FE-6C45-565AAF721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881" y="4415995"/>
            <a:ext cx="11781417" cy="75367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515C82-707F-0969-A771-7F82E5122EE9}"/>
              </a:ext>
            </a:extLst>
          </p:cNvPr>
          <p:cNvCxnSpPr>
            <a:cxnSpLocks/>
          </p:cNvCxnSpPr>
          <p:nvPr/>
        </p:nvCxnSpPr>
        <p:spPr>
          <a:xfrm flipV="1">
            <a:off x="4868562" y="4999822"/>
            <a:ext cx="510746" cy="3259"/>
          </a:xfrm>
          <a:prstGeom prst="line">
            <a:avLst/>
          </a:prstGeom>
          <a:ln w="76200" cap="rnd">
            <a:solidFill>
              <a:srgbClr val="6241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8">
            <a:extLst>
              <a:ext uri="{FF2B5EF4-FFF2-40B4-BE49-F238E27FC236}">
                <a16:creationId xmlns:a16="http://schemas.microsoft.com/office/drawing/2014/main" id="{060BC40D-4F29-3230-35A2-B3960683D9B8}"/>
              </a:ext>
            </a:extLst>
          </p:cNvPr>
          <p:cNvSpPr/>
          <p:nvPr/>
        </p:nvSpPr>
        <p:spPr>
          <a:xfrm>
            <a:off x="7581439" y="2268221"/>
            <a:ext cx="4018303" cy="10121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20212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gle Sans Text"/>
              </a:rPr>
              <a:t>Estado  del  </a:t>
            </a:r>
            <a:r>
              <a:rPr lang="en-US" sz="2800" b="1" dirty="0" err="1">
                <a:gradFill>
                  <a:gsLst>
                    <a:gs pos="0">
                      <a:srgbClr val="F11653"/>
                    </a:gs>
                    <a:gs pos="12000">
                      <a:srgbClr val="E90464"/>
                    </a:gs>
                    <a:gs pos="87000">
                      <a:srgbClr val="5C44E4"/>
                    </a:gs>
                    <a:gs pos="100000">
                      <a:srgbClr val="5C44E4"/>
                    </a:gs>
                  </a:gsLst>
                  <a:lin ang="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gle Sans Text"/>
              </a:rPr>
              <a:t>Servidor</a:t>
            </a:r>
            <a:endParaRPr lang="en-US" sz="2800" b="1" dirty="0">
              <a:gradFill>
                <a:gsLst>
                  <a:gs pos="0">
                    <a:srgbClr val="F11653"/>
                  </a:gs>
                  <a:gs pos="12000">
                    <a:srgbClr val="E90464"/>
                  </a:gs>
                  <a:gs pos="87000">
                    <a:srgbClr val="5C44E4"/>
                  </a:gs>
                  <a:gs pos="100000">
                    <a:srgbClr val="5C44E4"/>
                  </a:gs>
                </a:gsLst>
                <a:lin ang="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oogle Sans Tex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CE6FB0-0BED-C551-0926-71DECE81AF19}"/>
              </a:ext>
            </a:extLst>
          </p:cNvPr>
          <p:cNvCxnSpPr>
            <a:cxnSpLocks/>
          </p:cNvCxnSpPr>
          <p:nvPr/>
        </p:nvCxnSpPr>
        <p:spPr>
          <a:xfrm>
            <a:off x="6013622" y="4999822"/>
            <a:ext cx="486032" cy="0"/>
          </a:xfrm>
          <a:prstGeom prst="line">
            <a:avLst/>
          </a:prstGeom>
          <a:ln w="76200" cap="rnd">
            <a:solidFill>
              <a:srgbClr val="6241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CCD73A-DD06-83EA-3CBB-2EA1585B12AA}"/>
              </a:ext>
            </a:extLst>
          </p:cNvPr>
          <p:cNvCxnSpPr>
            <a:cxnSpLocks/>
          </p:cNvCxnSpPr>
          <p:nvPr/>
        </p:nvCxnSpPr>
        <p:spPr>
          <a:xfrm>
            <a:off x="4002987" y="5753100"/>
            <a:ext cx="148884" cy="0"/>
          </a:xfrm>
          <a:prstGeom prst="line">
            <a:avLst/>
          </a:prstGeom>
          <a:ln w="76200" cap="rnd">
            <a:solidFill>
              <a:srgbClr val="6241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140737-5E89-E54E-AA6D-EFBA02B7845E}"/>
              </a:ext>
            </a:extLst>
          </p:cNvPr>
          <p:cNvCxnSpPr>
            <a:cxnSpLocks/>
          </p:cNvCxnSpPr>
          <p:nvPr/>
        </p:nvCxnSpPr>
        <p:spPr>
          <a:xfrm>
            <a:off x="4002613" y="6187503"/>
            <a:ext cx="149258" cy="0"/>
          </a:xfrm>
          <a:prstGeom prst="line">
            <a:avLst/>
          </a:prstGeom>
          <a:ln w="76200" cap="rnd">
            <a:solidFill>
              <a:srgbClr val="6241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443A2C-3873-B03B-FF40-AB8EF6B8AA7C}"/>
              </a:ext>
            </a:extLst>
          </p:cNvPr>
          <p:cNvCxnSpPr>
            <a:cxnSpLocks/>
          </p:cNvCxnSpPr>
          <p:nvPr/>
        </p:nvCxnSpPr>
        <p:spPr>
          <a:xfrm>
            <a:off x="4007062" y="6652397"/>
            <a:ext cx="141786" cy="0"/>
          </a:xfrm>
          <a:prstGeom prst="line">
            <a:avLst/>
          </a:prstGeom>
          <a:ln w="76200" cap="rnd">
            <a:solidFill>
              <a:srgbClr val="6241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4CF0D5-60B5-631D-C2C0-33C12BFAE72D}"/>
              </a:ext>
            </a:extLst>
          </p:cNvPr>
          <p:cNvCxnSpPr>
            <a:cxnSpLocks/>
          </p:cNvCxnSpPr>
          <p:nvPr/>
        </p:nvCxnSpPr>
        <p:spPr>
          <a:xfrm>
            <a:off x="4011927" y="7113247"/>
            <a:ext cx="141786" cy="0"/>
          </a:xfrm>
          <a:prstGeom prst="line">
            <a:avLst/>
          </a:prstGeom>
          <a:ln w="76200" cap="rnd">
            <a:solidFill>
              <a:srgbClr val="6241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43FDE5-D381-F0AB-CEB4-69B9666A2B58}"/>
              </a:ext>
            </a:extLst>
          </p:cNvPr>
          <p:cNvCxnSpPr>
            <a:cxnSpLocks/>
          </p:cNvCxnSpPr>
          <p:nvPr/>
        </p:nvCxnSpPr>
        <p:spPr>
          <a:xfrm>
            <a:off x="4002613" y="7590717"/>
            <a:ext cx="146650" cy="0"/>
          </a:xfrm>
          <a:prstGeom prst="line">
            <a:avLst/>
          </a:prstGeom>
          <a:ln w="76200" cap="rnd">
            <a:solidFill>
              <a:srgbClr val="6241D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F1CD9-B439-9AE4-E177-60B6B2EFFF3B}"/>
              </a:ext>
            </a:extLst>
          </p:cNvPr>
          <p:cNvCxnSpPr>
            <a:cxnSpLocks/>
          </p:cNvCxnSpPr>
          <p:nvPr/>
        </p:nvCxnSpPr>
        <p:spPr>
          <a:xfrm>
            <a:off x="11845926" y="8585200"/>
            <a:ext cx="481352" cy="0"/>
          </a:xfrm>
          <a:prstGeom prst="line">
            <a:avLst/>
          </a:prstGeom>
          <a:ln w="50800">
            <a:solidFill>
              <a:srgbClr val="7B61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166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2309C697-4CF5-A448-AC3B-10A1C80A3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>
            <a:extLst>
              <a:ext uri="{FF2B5EF4-FFF2-40B4-BE49-F238E27FC236}">
                <a16:creationId xmlns:a16="http://schemas.microsoft.com/office/drawing/2014/main" id="{D27F5152-571F-A04F-2D8E-3B658304EA0C}"/>
              </a:ext>
            </a:extLst>
          </p:cNvPr>
          <p:cNvSpPr/>
          <p:nvPr/>
        </p:nvSpPr>
        <p:spPr>
          <a:xfrm>
            <a:off x="579435" y="3944113"/>
            <a:ext cx="4903800" cy="2798283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2" name="Google Shape;259;p44">
            <a:extLst>
              <a:ext uri="{FF2B5EF4-FFF2-40B4-BE49-F238E27FC236}">
                <a16:creationId xmlns:a16="http://schemas.microsoft.com/office/drawing/2014/main" id="{7D5B7772-5F07-5C81-4A8B-F53FA8B14029}"/>
              </a:ext>
            </a:extLst>
          </p:cNvPr>
          <p:cNvSpPr/>
          <p:nvPr/>
        </p:nvSpPr>
        <p:spPr>
          <a:xfrm>
            <a:off x="570785" y="3744358"/>
            <a:ext cx="4912450" cy="2798283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3" name="Google Shape;363;p53">
            <a:extLst>
              <a:ext uri="{FF2B5EF4-FFF2-40B4-BE49-F238E27FC236}">
                <a16:creationId xmlns:a16="http://schemas.microsoft.com/office/drawing/2014/main" id="{07EA9222-A0AF-0D04-48DA-93E743F9B206}"/>
              </a:ext>
            </a:extLst>
          </p:cNvPr>
          <p:cNvSpPr txBox="1"/>
          <p:nvPr/>
        </p:nvSpPr>
        <p:spPr>
          <a:xfrm>
            <a:off x="1705376" y="4108555"/>
            <a:ext cx="2643267" cy="140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UI </a:t>
            </a:r>
            <a:r>
              <a:rPr lang="en-US" sz="44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Optimista</a:t>
            </a:r>
            <a:endParaRPr sz="40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367" name="Google Shape;367;p53">
            <a:extLst>
              <a:ext uri="{FF2B5EF4-FFF2-40B4-BE49-F238E27FC236}">
                <a16:creationId xmlns:a16="http://schemas.microsoft.com/office/drawing/2014/main" id="{B0F5A354-ACD7-B18E-7A49-050BB0C667FA}"/>
              </a:ext>
            </a:extLst>
          </p:cNvPr>
          <p:cNvSpPr txBox="1"/>
          <p:nvPr/>
        </p:nvSpPr>
        <p:spPr>
          <a:xfrm>
            <a:off x="704600" y="2168950"/>
            <a:ext cx="8210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err="1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Beneficios</a:t>
            </a:r>
            <a:endParaRPr sz="6000" dirty="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" name="Google Shape;362;p53">
            <a:extLst>
              <a:ext uri="{FF2B5EF4-FFF2-40B4-BE49-F238E27FC236}">
                <a16:creationId xmlns:a16="http://schemas.microsoft.com/office/drawing/2014/main" id="{4C7B9232-E2AE-7756-39C1-A1DAEF64775B}"/>
              </a:ext>
            </a:extLst>
          </p:cNvPr>
          <p:cNvSpPr/>
          <p:nvPr/>
        </p:nvSpPr>
        <p:spPr>
          <a:xfrm>
            <a:off x="6617826" y="3944113"/>
            <a:ext cx="4903800" cy="2798283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4" name="Google Shape;259;p44">
            <a:extLst>
              <a:ext uri="{FF2B5EF4-FFF2-40B4-BE49-F238E27FC236}">
                <a16:creationId xmlns:a16="http://schemas.microsoft.com/office/drawing/2014/main" id="{168B2F2E-6EF6-1820-8008-26A15831C991}"/>
              </a:ext>
            </a:extLst>
          </p:cNvPr>
          <p:cNvSpPr/>
          <p:nvPr/>
        </p:nvSpPr>
        <p:spPr>
          <a:xfrm>
            <a:off x="6609176" y="3744358"/>
            <a:ext cx="4912450" cy="2798283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363;p53">
            <a:extLst>
              <a:ext uri="{FF2B5EF4-FFF2-40B4-BE49-F238E27FC236}">
                <a16:creationId xmlns:a16="http://schemas.microsoft.com/office/drawing/2014/main" id="{96F7B70D-BDAE-EC4C-9ECF-8D455180F387}"/>
              </a:ext>
            </a:extLst>
          </p:cNvPr>
          <p:cNvSpPr txBox="1"/>
          <p:nvPr/>
        </p:nvSpPr>
        <p:spPr>
          <a:xfrm>
            <a:off x="7743767" y="4108555"/>
            <a:ext cx="2643267" cy="140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Mejor</a:t>
            </a:r>
            <a:endParaRPr lang="en-US" sz="4400" dirty="0">
              <a:solidFill>
                <a:schemeClr val="dk1"/>
              </a:solidFill>
              <a:latin typeface="Google Sans Text Medium"/>
              <a:ea typeface="Google Sans Text Medium"/>
              <a:cs typeface="Google Sans Text Medium"/>
              <a:sym typeface="Google Sans Tex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 UX</a:t>
            </a:r>
            <a:endParaRPr sz="40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6" name="Google Shape;362;p53">
            <a:extLst>
              <a:ext uri="{FF2B5EF4-FFF2-40B4-BE49-F238E27FC236}">
                <a16:creationId xmlns:a16="http://schemas.microsoft.com/office/drawing/2014/main" id="{EFE5E758-8522-41A4-996D-4EFD0232E084}"/>
              </a:ext>
            </a:extLst>
          </p:cNvPr>
          <p:cNvSpPr/>
          <p:nvPr/>
        </p:nvSpPr>
        <p:spPr>
          <a:xfrm>
            <a:off x="12656217" y="3944113"/>
            <a:ext cx="4903800" cy="2798283"/>
          </a:xfrm>
          <a:prstGeom prst="roundRect">
            <a:avLst>
              <a:gd name="adj" fmla="val 7430"/>
            </a:avLst>
          </a:prstGeom>
          <a:gradFill>
            <a:gsLst>
              <a:gs pos="0">
                <a:srgbClr val="F11653"/>
              </a:gs>
              <a:gs pos="12000">
                <a:srgbClr val="E90464"/>
              </a:gs>
              <a:gs pos="87000">
                <a:srgbClr val="5C44E4"/>
              </a:gs>
              <a:gs pos="100000">
                <a:srgbClr val="5C44E4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Google Sans"/>
              <a:sym typeface="Google Sans"/>
            </a:endParaRPr>
          </a:p>
        </p:txBody>
      </p:sp>
      <p:sp>
        <p:nvSpPr>
          <p:cNvPr id="7" name="Google Shape;259;p44">
            <a:extLst>
              <a:ext uri="{FF2B5EF4-FFF2-40B4-BE49-F238E27FC236}">
                <a16:creationId xmlns:a16="http://schemas.microsoft.com/office/drawing/2014/main" id="{821ADE31-D69E-15BC-545C-42EDF367BFBF}"/>
              </a:ext>
            </a:extLst>
          </p:cNvPr>
          <p:cNvSpPr/>
          <p:nvPr/>
        </p:nvSpPr>
        <p:spPr>
          <a:xfrm>
            <a:off x="12647567" y="3744358"/>
            <a:ext cx="4912450" cy="2798283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363;p53">
            <a:extLst>
              <a:ext uri="{FF2B5EF4-FFF2-40B4-BE49-F238E27FC236}">
                <a16:creationId xmlns:a16="http://schemas.microsoft.com/office/drawing/2014/main" id="{027D9094-DD7D-4510-AA1E-97E28F3CAF02}"/>
              </a:ext>
            </a:extLst>
          </p:cNvPr>
          <p:cNvSpPr txBox="1"/>
          <p:nvPr/>
        </p:nvSpPr>
        <p:spPr>
          <a:xfrm>
            <a:off x="13503377" y="4108555"/>
            <a:ext cx="3424174" cy="140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5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rPr>
              <a:t>Estado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chemeClr val="dk1"/>
                </a:solidFill>
                <a:latin typeface="Google Sans Text Medium"/>
                <a:ea typeface="Google Sans Text"/>
                <a:cs typeface="Google Sans Text"/>
                <a:sym typeface="Google Sans Text Medium"/>
              </a:rPr>
              <a:t>Sincronizado</a:t>
            </a:r>
            <a:endParaRPr sz="4000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  <p:extLst>
      <p:ext uri="{BB962C8B-B14F-4D97-AF65-F5344CB8AC3E}">
        <p14:creationId xmlns:p14="http://schemas.microsoft.com/office/powerpoint/2010/main" val="2307797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 animBg="1"/>
      <p:bldP spid="2" grpId="0" animBg="1"/>
      <p:bldP spid="363" grpId="0"/>
      <p:bldP spid="3" grpId="0" animBg="1"/>
      <p:bldP spid="4" grpId="0" animBg="1"/>
      <p:bldP spid="5" grpId="0"/>
      <p:bldP spid="6" grpId="0" animBg="1"/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Google IO 2023">
  <a:themeElements>
    <a:clrScheme name="Simple Light">
      <a:dk1>
        <a:srgbClr val="202124"/>
      </a:dk1>
      <a:lt1>
        <a:srgbClr val="FFFFFF"/>
      </a:lt1>
      <a:dk2>
        <a:srgbClr val="E8EAED"/>
      </a:dk2>
      <a:lt2>
        <a:srgbClr val="EEEEEE"/>
      </a:lt2>
      <a:accent1>
        <a:srgbClr val="428EFF"/>
      </a:accent1>
      <a:accent2>
        <a:srgbClr val="FF5145"/>
      </a:accent2>
      <a:accent3>
        <a:srgbClr val="FFBB00"/>
      </a:accent3>
      <a:accent4>
        <a:srgbClr val="38A852"/>
      </a:accent4>
      <a:accent5>
        <a:srgbClr val="434343"/>
      </a:accent5>
      <a:accent6>
        <a:srgbClr val="BDC1C6"/>
      </a:accent6>
      <a:hlink>
        <a:srgbClr val="428E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4494</TotalTime>
  <Words>2120</Words>
  <Application>Microsoft Macintosh PowerPoint</Application>
  <PresentationFormat>Custom</PresentationFormat>
  <Paragraphs>596</Paragraphs>
  <Slides>74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Google Sans Mono</vt:lpstr>
      <vt:lpstr>Dank Mono</vt:lpstr>
      <vt:lpstr>Google Sans Text Medium</vt:lpstr>
      <vt:lpstr>Cascadia Code SemiBold</vt:lpstr>
      <vt:lpstr>Google Sans Medium</vt:lpstr>
      <vt:lpstr>Arial</vt:lpstr>
      <vt:lpstr>Google Sans Text</vt:lpstr>
      <vt:lpstr>Google Sans</vt:lpstr>
      <vt:lpstr>Aharoni</vt:lpstr>
      <vt:lpstr>Cascadia Code SemiLight</vt:lpstr>
      <vt:lpstr>Google IO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Alfredo Perez</cp:lastModifiedBy>
  <cp:revision>4</cp:revision>
  <dcterms:modified xsi:type="dcterms:W3CDTF">2024-11-02T12:29:34Z</dcterms:modified>
</cp:coreProperties>
</file>